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3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4494E-F485-413C-B255-BADD32E99BCA}" type="datetimeFigureOut">
              <a:rPr lang="en-PH" smtClean="0"/>
              <a:pPr/>
              <a:t>7/5/2012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7E4D5-EAAD-4B28-A995-CF98EEDC6863}" type="slidenum">
              <a:rPr lang="en-PH" smtClean="0"/>
              <a:pPr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7E4D5-EAAD-4B28-A995-CF98EEDC6863}" type="slidenum">
              <a:rPr lang="en-PH" smtClean="0"/>
              <a:pPr/>
              <a:t>2</a:t>
            </a:fld>
            <a:endParaRPr lang="en-P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1E830A0-5F8B-4773-A729-1139B987370D}" type="datetimeFigureOut">
              <a:rPr lang="en-PH" smtClean="0"/>
              <a:pPr/>
              <a:t>7/5/2012</a:t>
            </a:fld>
            <a:endParaRPr lang="en-P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PH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EE4504B-DD14-48D8-BB4E-117EA8219675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0A0-5F8B-4773-A729-1139B987370D}" type="datetimeFigureOut">
              <a:rPr lang="en-PH" smtClean="0"/>
              <a:pPr/>
              <a:t>7/5/2012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504B-DD14-48D8-BB4E-117EA8219675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0A0-5F8B-4773-A729-1139B987370D}" type="datetimeFigureOut">
              <a:rPr lang="en-PH" smtClean="0"/>
              <a:pPr/>
              <a:t>7/5/2012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504B-DD14-48D8-BB4E-117EA8219675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E830A0-5F8B-4773-A729-1139B987370D}" type="datetimeFigureOut">
              <a:rPr lang="en-PH" smtClean="0"/>
              <a:pPr/>
              <a:t>7/5/2012</a:t>
            </a:fld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E4504B-DD14-48D8-BB4E-117EA8219675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1E830A0-5F8B-4773-A729-1139B987370D}" type="datetimeFigureOut">
              <a:rPr lang="en-PH" smtClean="0"/>
              <a:pPr/>
              <a:t>7/5/2012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PH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EE4504B-DD14-48D8-BB4E-117EA8219675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0A0-5F8B-4773-A729-1139B987370D}" type="datetimeFigureOut">
              <a:rPr lang="en-PH" smtClean="0"/>
              <a:pPr/>
              <a:t>7/5/2012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504B-DD14-48D8-BB4E-117EA8219675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0A0-5F8B-4773-A729-1139B987370D}" type="datetimeFigureOut">
              <a:rPr lang="en-PH" smtClean="0"/>
              <a:pPr/>
              <a:t>7/5/2012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504B-DD14-48D8-BB4E-117EA8219675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E830A0-5F8B-4773-A729-1139B987370D}" type="datetimeFigureOut">
              <a:rPr lang="en-PH" smtClean="0"/>
              <a:pPr/>
              <a:t>7/5/2012</a:t>
            </a:fld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E4504B-DD14-48D8-BB4E-117EA8219675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30A0-5F8B-4773-A729-1139B987370D}" type="datetimeFigureOut">
              <a:rPr lang="en-PH" smtClean="0"/>
              <a:pPr/>
              <a:t>7/5/2012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4504B-DD14-48D8-BB4E-117EA8219675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E830A0-5F8B-4773-A729-1139B987370D}" type="datetimeFigureOut">
              <a:rPr lang="en-PH" smtClean="0"/>
              <a:pPr/>
              <a:t>7/5/2012</a:t>
            </a:fld>
            <a:endParaRPr lang="en-P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E4504B-DD14-48D8-BB4E-117EA8219675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P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E830A0-5F8B-4773-A729-1139B987370D}" type="datetimeFigureOut">
              <a:rPr lang="en-PH" smtClean="0"/>
              <a:pPr/>
              <a:t>7/5/2012</a:t>
            </a:fld>
            <a:endParaRPr lang="en-P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E4504B-DD14-48D8-BB4E-117EA8219675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E830A0-5F8B-4773-A729-1139B987370D}" type="datetimeFigureOut">
              <a:rPr lang="en-PH" smtClean="0"/>
              <a:pPr/>
              <a:t>7/5/2012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P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EE4504B-DD14-48D8-BB4E-117EA8219675}" type="slidenum">
              <a:rPr lang="en-PH" smtClean="0"/>
              <a:pPr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04800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n-PH" sz="44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Mga</a:t>
            </a:r>
            <a:r>
              <a:rPr lang="en-PH" sz="4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PH" sz="44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Paraan</a:t>
            </a:r>
            <a:r>
              <a:rPr lang="en-PH" sz="4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PH" sz="44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</a:t>
            </a:r>
            <a:r>
              <a:rPr lang="en-PH" sz="4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PH" sz="44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Maiwasan</a:t>
            </a:r>
            <a:r>
              <a:rPr lang="en-PH" sz="4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PH" sz="44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</a:t>
            </a:r>
            <a:r>
              <a:rPr lang="en-PH" sz="4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Dengue</a:t>
            </a:r>
            <a:endParaRPr lang="en-PH" sz="44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752600" y="-1208562"/>
            <a:ext cx="7391400" cy="1894362"/>
          </a:xfrm>
        </p:spPr>
        <p:txBody>
          <a:bodyPr>
            <a:normAutofit/>
          </a:bodyPr>
          <a:lstStyle/>
          <a:p>
            <a:pPr algn="ctr"/>
            <a:r>
              <a:rPr lang="en-PH" sz="4000" dirty="0" err="1" smtClean="0">
                <a:solidFill>
                  <a:schemeClr val="bg2">
                    <a:lumMod val="90000"/>
                  </a:schemeClr>
                </a:solidFill>
              </a:rPr>
              <a:t>Pag</a:t>
            </a:r>
            <a:r>
              <a:rPr lang="en-PH" sz="40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PH" sz="4000" dirty="0" err="1" smtClean="0">
                <a:solidFill>
                  <a:schemeClr val="bg2">
                    <a:lumMod val="90000"/>
                  </a:schemeClr>
                </a:solidFill>
              </a:rPr>
              <a:t>iwas</a:t>
            </a:r>
            <a:r>
              <a:rPr lang="en-PH" sz="40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PH" sz="4000" dirty="0" err="1" smtClean="0">
                <a:solidFill>
                  <a:schemeClr val="bg2">
                    <a:lumMod val="90000"/>
                  </a:schemeClr>
                </a:solidFill>
              </a:rPr>
              <a:t>sa</a:t>
            </a:r>
            <a:r>
              <a:rPr lang="en-PH" sz="40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PH" sz="4000" dirty="0" err="1" smtClean="0">
                <a:solidFill>
                  <a:schemeClr val="bg2">
                    <a:lumMod val="90000"/>
                  </a:schemeClr>
                </a:solidFill>
              </a:rPr>
              <a:t>kagat</a:t>
            </a:r>
            <a:r>
              <a:rPr lang="en-PH" sz="40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PH" sz="4000" dirty="0" err="1" smtClean="0">
                <a:solidFill>
                  <a:schemeClr val="bg2">
                    <a:lumMod val="90000"/>
                  </a:schemeClr>
                </a:solidFill>
              </a:rPr>
              <a:t>ng</a:t>
            </a:r>
            <a:r>
              <a:rPr lang="en-PH" sz="40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PH" sz="4000" dirty="0" err="1" smtClean="0">
                <a:solidFill>
                  <a:schemeClr val="bg2">
                    <a:lumMod val="90000"/>
                  </a:schemeClr>
                </a:solidFill>
              </a:rPr>
              <a:t>lamok</a:t>
            </a:r>
            <a:endParaRPr lang="en-PH" sz="40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752600" y="914400"/>
            <a:ext cx="6477000" cy="1371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PH" sz="3200" dirty="0" smtClean="0"/>
              <a:t> </a:t>
            </a:r>
            <a:r>
              <a:rPr lang="en-PH" sz="3200" dirty="0" err="1" smtClean="0"/>
              <a:t>Magsuot</a:t>
            </a:r>
            <a:r>
              <a:rPr lang="en-PH" sz="3200" dirty="0" smtClean="0"/>
              <a:t> </a:t>
            </a:r>
            <a:r>
              <a:rPr lang="en-PH" sz="3200" dirty="0" err="1" smtClean="0"/>
              <a:t>ng</a:t>
            </a:r>
            <a:r>
              <a:rPr lang="en-PH" sz="3200" dirty="0" smtClean="0"/>
              <a:t> </a:t>
            </a:r>
            <a:r>
              <a:rPr lang="en-PH" sz="3200" dirty="0" err="1" smtClean="0"/>
              <a:t>mga</a:t>
            </a:r>
            <a:r>
              <a:rPr lang="en-PH" sz="3200" dirty="0" smtClean="0"/>
              <a:t> </a:t>
            </a:r>
            <a:r>
              <a:rPr lang="en-PH" sz="3200" dirty="0" err="1" smtClean="0"/>
              <a:t>damit</a:t>
            </a:r>
            <a:r>
              <a:rPr lang="en-PH" sz="3200" dirty="0" smtClean="0"/>
              <a:t> </a:t>
            </a:r>
            <a:r>
              <a:rPr lang="en-PH" sz="3200" dirty="0" err="1" smtClean="0"/>
              <a:t>na</a:t>
            </a:r>
            <a:r>
              <a:rPr lang="en-PH" sz="3200" dirty="0" smtClean="0"/>
              <a:t> may </a:t>
            </a:r>
            <a:r>
              <a:rPr lang="en-PH" sz="3200" dirty="0" err="1" smtClean="0"/>
              <a:t>mahabang</a:t>
            </a:r>
            <a:r>
              <a:rPr lang="en-PH" sz="3200" dirty="0" smtClean="0"/>
              <a:t> </a:t>
            </a:r>
            <a:r>
              <a:rPr lang="en-PH" sz="3200" dirty="0" err="1" smtClean="0"/>
              <a:t>manggas</a:t>
            </a:r>
            <a:r>
              <a:rPr lang="en-PH" sz="32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PH" sz="3200" dirty="0"/>
          </a:p>
        </p:txBody>
      </p:sp>
      <p:sp>
        <p:nvSpPr>
          <p:cNvPr id="4" name="Subtitle 7"/>
          <p:cNvSpPr txBox="1">
            <a:spLocks/>
          </p:cNvSpPr>
          <p:nvPr/>
        </p:nvSpPr>
        <p:spPr>
          <a:xfrm>
            <a:off x="1752600" y="2895600"/>
            <a:ext cx="6172200" cy="13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P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</a:t>
            </a:r>
            <a:r>
              <a:rPr kumimoji="0" lang="en-P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pahid</a:t>
            </a:r>
            <a:r>
              <a:rPr kumimoji="0" lang="en-P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</a:t>
            </a:r>
            <a:r>
              <a:rPr kumimoji="0" lang="en-P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mosquito </a:t>
            </a:r>
            <a:r>
              <a:rPr kumimoji="0" lang="en-P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repellant</a:t>
            </a:r>
            <a:r>
              <a:rPr kumimoji="0" lang="en-P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PH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7"/>
          <p:cNvSpPr txBox="1">
            <a:spLocks/>
          </p:cNvSpPr>
          <p:nvPr/>
        </p:nvSpPr>
        <p:spPr>
          <a:xfrm>
            <a:off x="1752600" y="1905000"/>
            <a:ext cx="6172200" cy="13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P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Magsuot</a:t>
            </a:r>
            <a:r>
              <a:rPr kumimoji="0" lang="en-P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</a:t>
            </a:r>
            <a:r>
              <a:rPr kumimoji="0" lang="en-P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pantalon</a:t>
            </a:r>
            <a:r>
              <a:rPr kumimoji="0" lang="en-P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7" name="Subtitle 7"/>
          <p:cNvSpPr txBox="1">
            <a:spLocks/>
          </p:cNvSpPr>
          <p:nvPr/>
        </p:nvSpPr>
        <p:spPr>
          <a:xfrm>
            <a:off x="1752600" y="3886200"/>
            <a:ext cx="6172200" cy="13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P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Gumamit</a:t>
            </a:r>
            <a:r>
              <a:rPr kumimoji="0" lang="en-P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</a:t>
            </a:r>
            <a:r>
              <a:rPr kumimoji="0" lang="en-P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kulambo</a:t>
            </a:r>
            <a:r>
              <a:rPr kumimoji="0" lang="en-P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habang</a:t>
            </a:r>
            <a:r>
              <a:rPr kumimoji="0" lang="en-P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natutulog</a:t>
            </a:r>
            <a:r>
              <a:rPr kumimoji="0" lang="en-P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PH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Gabby\AppData\Local\Microsoft\Windows\Temporary Internet Files\Content.IE5\XZ39RXSZ\MM900283903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567137"/>
            <a:ext cx="1524000" cy="160506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p"/>
      <p:bldP spid="4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Gabby\AppData\Local\Microsoft\Windows\Temporary Internet Files\Content.IE5\XZ39RXSZ\MM900365236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495800"/>
            <a:ext cx="2090738" cy="2090738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752600" y="-1208562"/>
            <a:ext cx="7391400" cy="1894362"/>
          </a:xfrm>
        </p:spPr>
        <p:txBody>
          <a:bodyPr>
            <a:normAutofit/>
          </a:bodyPr>
          <a:lstStyle/>
          <a:p>
            <a:pPr algn="ctr"/>
            <a:r>
              <a:rPr lang="en-PH" sz="4000" dirty="0" err="1" smtClean="0">
                <a:solidFill>
                  <a:schemeClr val="bg2">
                    <a:lumMod val="90000"/>
                  </a:schemeClr>
                </a:solidFill>
              </a:rPr>
              <a:t>Pag</a:t>
            </a:r>
            <a:r>
              <a:rPr lang="en-PH" sz="40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PH" sz="4000" dirty="0" err="1" smtClean="0">
                <a:solidFill>
                  <a:schemeClr val="bg2">
                    <a:lumMod val="90000"/>
                  </a:schemeClr>
                </a:solidFill>
              </a:rPr>
              <a:t>hahanda</a:t>
            </a:r>
            <a:r>
              <a:rPr lang="en-PH" sz="40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PH" sz="4000" dirty="0" err="1" smtClean="0">
                <a:solidFill>
                  <a:schemeClr val="bg2">
                    <a:lumMod val="90000"/>
                  </a:schemeClr>
                </a:solidFill>
              </a:rPr>
              <a:t>sa</a:t>
            </a:r>
            <a:r>
              <a:rPr lang="en-PH" sz="40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PH" sz="4000" dirty="0" err="1" smtClean="0">
                <a:solidFill>
                  <a:schemeClr val="bg2">
                    <a:lumMod val="90000"/>
                  </a:schemeClr>
                </a:solidFill>
              </a:rPr>
              <a:t>kapaligiran</a:t>
            </a:r>
            <a:endParaRPr lang="en-PH" sz="40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752600" y="914400"/>
            <a:ext cx="6477000" cy="1371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PH" sz="3200" dirty="0" smtClean="0"/>
              <a:t> </a:t>
            </a:r>
            <a:r>
              <a:rPr lang="en-PH" sz="3200" dirty="0" err="1" smtClean="0"/>
              <a:t>Gumamit</a:t>
            </a:r>
            <a:r>
              <a:rPr lang="en-PH" sz="3200" dirty="0" smtClean="0"/>
              <a:t> </a:t>
            </a:r>
            <a:r>
              <a:rPr lang="en-PH" sz="3200" dirty="0" err="1" smtClean="0"/>
              <a:t>ng</a:t>
            </a:r>
            <a:r>
              <a:rPr lang="en-PH" sz="3200" dirty="0" smtClean="0"/>
              <a:t> </a:t>
            </a:r>
            <a:r>
              <a:rPr lang="en-PH" sz="3200" dirty="0" err="1" smtClean="0"/>
              <a:t>katol</a:t>
            </a:r>
            <a:r>
              <a:rPr lang="en-PH" sz="3200" dirty="0" smtClean="0"/>
              <a:t> at </a:t>
            </a:r>
            <a:r>
              <a:rPr lang="en-PH" sz="3200" dirty="0" err="1" smtClean="0"/>
              <a:t>pampatay</a:t>
            </a:r>
            <a:r>
              <a:rPr lang="en-PH" sz="3200" dirty="0" smtClean="0"/>
              <a:t> </a:t>
            </a:r>
            <a:r>
              <a:rPr lang="en-PH" sz="3200" dirty="0" err="1" smtClean="0"/>
              <a:t>ng</a:t>
            </a:r>
            <a:r>
              <a:rPr lang="en-PH" sz="3200" dirty="0" smtClean="0"/>
              <a:t> </a:t>
            </a:r>
            <a:r>
              <a:rPr lang="en-PH" sz="3200" dirty="0" err="1" smtClean="0"/>
              <a:t>lamok</a:t>
            </a:r>
            <a:r>
              <a:rPr lang="en-PH" sz="32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PH" sz="3200" dirty="0"/>
          </a:p>
        </p:txBody>
      </p:sp>
      <p:sp>
        <p:nvSpPr>
          <p:cNvPr id="4" name="Subtitle 7"/>
          <p:cNvSpPr txBox="1">
            <a:spLocks/>
          </p:cNvSpPr>
          <p:nvPr/>
        </p:nvSpPr>
        <p:spPr>
          <a:xfrm>
            <a:off x="1752600" y="2895600"/>
            <a:ext cx="6172200" cy="137160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P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PH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tapon</a:t>
            </a:r>
            <a:r>
              <a:rPr kumimoji="0" lang="en-PH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</a:t>
            </a:r>
            <a:r>
              <a:rPr kumimoji="0" lang="en-PH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mga</a:t>
            </a:r>
            <a:r>
              <a:rPr kumimoji="0" lang="en-PH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lata</a:t>
            </a:r>
            <a:r>
              <a:rPr kumimoji="0" lang="en-PH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PH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bote</a:t>
            </a:r>
            <a:r>
              <a:rPr kumimoji="0" lang="en-PH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 </a:t>
            </a:r>
            <a:r>
              <a:rPr kumimoji="0" lang="en-PH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gulong</a:t>
            </a:r>
            <a:r>
              <a:rPr kumimoji="0" lang="en-PH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</a:t>
            </a:r>
            <a:r>
              <a:rPr kumimoji="0" lang="en-PH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maaaring</a:t>
            </a:r>
            <a:r>
              <a:rPr kumimoji="0" lang="en-PH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r>
              <a:rPr lang="en-PH" sz="3200" b="1" dirty="0" smtClean="0">
                <a:solidFill>
                  <a:schemeClr val="tx2"/>
                </a:solidFill>
              </a:rPr>
              <a:t> </a:t>
            </a:r>
            <a:r>
              <a:rPr kumimoji="0" lang="en-PH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mapuno</a:t>
            </a:r>
            <a:r>
              <a:rPr kumimoji="0" lang="en-PH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</a:t>
            </a:r>
            <a:r>
              <a:rPr kumimoji="0" lang="en-PH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tubig</a:t>
            </a:r>
            <a:r>
              <a:rPr kumimoji="0" lang="en-PH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 </a:t>
            </a:r>
            <a:r>
              <a:rPr kumimoji="0" lang="en-PH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tirahan</a:t>
            </a:r>
            <a:r>
              <a:rPr kumimoji="0" lang="en-PH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</a:t>
            </a:r>
            <a:r>
              <a:rPr kumimoji="0" lang="en-PH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lamok</a:t>
            </a:r>
            <a:r>
              <a:rPr kumimoji="0" lang="en-P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PH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7"/>
          <p:cNvSpPr txBox="1">
            <a:spLocks/>
          </p:cNvSpPr>
          <p:nvPr/>
        </p:nvSpPr>
        <p:spPr>
          <a:xfrm>
            <a:off x="1752600" y="1905000"/>
            <a:ext cx="6172200" cy="13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lang="en-PH" sz="3200" b="1" dirty="0" smtClean="0">
                <a:solidFill>
                  <a:schemeClr val="tx2"/>
                </a:solidFill>
              </a:rPr>
              <a:t> </a:t>
            </a:r>
            <a:r>
              <a:rPr lang="en-PH" sz="3200" b="1" dirty="0" err="1" smtClean="0">
                <a:solidFill>
                  <a:schemeClr val="tx2"/>
                </a:solidFill>
              </a:rPr>
              <a:t>Iwasan</a:t>
            </a:r>
            <a:r>
              <a:rPr lang="en-PH" sz="3200" b="1" dirty="0" smtClean="0">
                <a:solidFill>
                  <a:schemeClr val="tx2"/>
                </a:solidFill>
              </a:rPr>
              <a:t> </a:t>
            </a:r>
            <a:r>
              <a:rPr lang="en-PH" sz="3200" b="1" dirty="0" err="1" smtClean="0">
                <a:solidFill>
                  <a:schemeClr val="tx2"/>
                </a:solidFill>
              </a:rPr>
              <a:t>ang</a:t>
            </a:r>
            <a:r>
              <a:rPr lang="en-PH" sz="3200" b="1" dirty="0" smtClean="0">
                <a:solidFill>
                  <a:schemeClr val="tx2"/>
                </a:solidFill>
              </a:rPr>
              <a:t> </a:t>
            </a:r>
            <a:r>
              <a:rPr lang="en-PH" sz="3200" b="1" dirty="0" err="1" smtClean="0">
                <a:solidFill>
                  <a:schemeClr val="tx2"/>
                </a:solidFill>
              </a:rPr>
              <a:t>pagiimbak</a:t>
            </a:r>
            <a:r>
              <a:rPr lang="en-PH" sz="3200" b="1" dirty="0" smtClean="0">
                <a:solidFill>
                  <a:schemeClr val="tx2"/>
                </a:solidFill>
              </a:rPr>
              <a:t> </a:t>
            </a:r>
            <a:r>
              <a:rPr lang="en-PH" sz="3200" b="1" dirty="0" err="1" smtClean="0">
                <a:solidFill>
                  <a:schemeClr val="tx2"/>
                </a:solidFill>
              </a:rPr>
              <a:t>ng</a:t>
            </a:r>
            <a:r>
              <a:rPr lang="en-PH" sz="3200" b="1" dirty="0" smtClean="0">
                <a:solidFill>
                  <a:schemeClr val="tx2"/>
                </a:solidFill>
              </a:rPr>
              <a:t> </a:t>
            </a:r>
            <a:r>
              <a:rPr lang="en-PH" sz="3200" b="1" dirty="0" err="1" smtClean="0">
                <a:solidFill>
                  <a:schemeClr val="tx2"/>
                </a:solidFill>
              </a:rPr>
              <a:t>tubig</a:t>
            </a:r>
            <a:r>
              <a:rPr kumimoji="0" lang="en-P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7" name="Subtitle 7"/>
          <p:cNvSpPr txBox="1">
            <a:spLocks/>
          </p:cNvSpPr>
          <p:nvPr/>
        </p:nvSpPr>
        <p:spPr>
          <a:xfrm>
            <a:off x="1752600" y="4267200"/>
            <a:ext cx="6172200" cy="1371600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P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Palitan</a:t>
            </a:r>
            <a:r>
              <a:rPr kumimoji="0" lang="en-P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linggo</a:t>
            </a:r>
            <a:r>
              <a:rPr kumimoji="0" lang="en-P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linggo</a:t>
            </a:r>
            <a:r>
              <a:rPr kumimoji="0" lang="en-P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</a:t>
            </a:r>
            <a:r>
              <a:rPr kumimoji="0" lang="en-P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tubig</a:t>
            </a:r>
            <a:r>
              <a:rPr kumimoji="0" lang="en-P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</a:t>
            </a:r>
            <a:r>
              <a:rPr kumimoji="0" lang="en-P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mga</a:t>
            </a:r>
            <a:r>
              <a:rPr kumimoji="0" lang="en-P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flower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P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vases</a:t>
            </a:r>
            <a:r>
              <a:rPr lang="en-PH" sz="3200" b="1" dirty="0" smtClean="0">
                <a:solidFill>
                  <a:schemeClr val="tx2"/>
                </a:solidFill>
              </a:rPr>
              <a:t>, coolers, </a:t>
            </a:r>
            <a:r>
              <a:rPr lang="en-PH" sz="3200" b="1" dirty="0" err="1" smtClean="0">
                <a:solidFill>
                  <a:schemeClr val="tx2"/>
                </a:solidFill>
              </a:rPr>
              <a:t>paso</a:t>
            </a:r>
            <a:r>
              <a:rPr lang="en-PH" sz="3200" b="1" dirty="0" smtClean="0">
                <a:solidFill>
                  <a:schemeClr val="tx2"/>
                </a:solidFill>
              </a:rPr>
              <a:t> at </a:t>
            </a:r>
            <a:r>
              <a:rPr lang="en-PH" sz="3200" b="1" dirty="0" err="1" smtClean="0">
                <a:solidFill>
                  <a:schemeClr val="tx2"/>
                </a:solidFill>
              </a:rPr>
              <a:t>iba</a:t>
            </a:r>
            <a:r>
              <a:rPr lang="en-PH" sz="3200" b="1" dirty="0" smtClean="0">
                <a:solidFill>
                  <a:schemeClr val="tx2"/>
                </a:solidFill>
              </a:rPr>
              <a:t> pang </a:t>
            </a:r>
            <a:r>
              <a:rPr lang="en-PH" sz="3200" b="1" dirty="0" err="1" smtClean="0">
                <a:solidFill>
                  <a:schemeClr val="tx2"/>
                </a:solidFill>
              </a:rPr>
              <a:t>kagamitan</a:t>
            </a:r>
            <a:r>
              <a:rPr lang="en-PH" sz="3200" b="1" dirty="0" smtClean="0">
                <a:solidFill>
                  <a:schemeClr val="tx2"/>
                </a:solidFill>
              </a:rPr>
              <a:t> </a:t>
            </a:r>
            <a:r>
              <a:rPr lang="en-PH" sz="3200" b="1" dirty="0" err="1" smtClean="0">
                <a:solidFill>
                  <a:schemeClr val="tx2"/>
                </a:solidFill>
              </a:rPr>
              <a:t>na</a:t>
            </a:r>
            <a:r>
              <a:rPr lang="en-PH" sz="3200" b="1" dirty="0" smtClean="0">
                <a:solidFill>
                  <a:schemeClr val="tx2"/>
                </a:solidFill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PH" sz="3200" b="1" dirty="0" smtClean="0">
                <a:solidFill>
                  <a:schemeClr val="tx2"/>
                </a:solidFill>
              </a:rPr>
              <a:t>may </a:t>
            </a:r>
            <a:r>
              <a:rPr lang="en-PH" sz="3200" b="1" dirty="0" err="1" smtClean="0">
                <a:solidFill>
                  <a:schemeClr val="tx2"/>
                </a:solidFill>
              </a:rPr>
              <a:t>tubig</a:t>
            </a:r>
            <a:r>
              <a:rPr kumimoji="0" lang="en-P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PH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p"/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Gabby\AppData\Local\Microsoft\Windows\Temporary Internet Files\Content.IE5\XZ39RXSZ\MM90031813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495800"/>
            <a:ext cx="2152650" cy="205768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752600" y="-1208562"/>
            <a:ext cx="7391400" cy="1894362"/>
          </a:xfrm>
        </p:spPr>
        <p:txBody>
          <a:bodyPr>
            <a:normAutofit/>
          </a:bodyPr>
          <a:lstStyle/>
          <a:p>
            <a:pPr algn="ctr"/>
            <a:r>
              <a:rPr lang="en-PH" sz="4000" dirty="0" err="1" smtClean="0">
                <a:solidFill>
                  <a:schemeClr val="bg2">
                    <a:lumMod val="90000"/>
                  </a:schemeClr>
                </a:solidFill>
              </a:rPr>
              <a:t>Pag</a:t>
            </a:r>
            <a:r>
              <a:rPr lang="en-PH" sz="40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PH" sz="4000" dirty="0" err="1" smtClean="0">
                <a:solidFill>
                  <a:schemeClr val="bg2">
                    <a:lumMod val="90000"/>
                  </a:schemeClr>
                </a:solidFill>
              </a:rPr>
              <a:t>punta</a:t>
            </a:r>
            <a:r>
              <a:rPr lang="en-PH" sz="400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PH" sz="4000" dirty="0" err="1" smtClean="0">
                <a:solidFill>
                  <a:schemeClr val="bg2">
                    <a:lumMod val="90000"/>
                  </a:schemeClr>
                </a:solidFill>
              </a:rPr>
              <a:t>sa</a:t>
            </a:r>
            <a:r>
              <a:rPr lang="en-PH" sz="4000" dirty="0" smtClean="0">
                <a:solidFill>
                  <a:schemeClr val="bg2">
                    <a:lumMod val="90000"/>
                  </a:schemeClr>
                </a:solidFill>
              </a:rPr>
              <a:t> doctor</a:t>
            </a:r>
            <a:endParaRPr lang="en-PH" sz="40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24000" y="685800"/>
            <a:ext cx="6477000" cy="11430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PH" sz="3200" dirty="0" err="1" smtClean="0"/>
              <a:t>Kapag</a:t>
            </a:r>
            <a:r>
              <a:rPr lang="en-PH" sz="3200" dirty="0" smtClean="0"/>
              <a:t> may </a:t>
            </a:r>
            <a:r>
              <a:rPr lang="en-PH" sz="3200" dirty="0" err="1" smtClean="0"/>
              <a:t>mataas</a:t>
            </a:r>
            <a:r>
              <a:rPr lang="en-PH" sz="3200" dirty="0" smtClean="0"/>
              <a:t> </a:t>
            </a:r>
            <a:r>
              <a:rPr lang="en-PH" sz="3200" dirty="0" err="1" smtClean="0"/>
              <a:t>na</a:t>
            </a:r>
            <a:r>
              <a:rPr lang="en-PH" sz="3200" dirty="0" smtClean="0"/>
              <a:t> </a:t>
            </a:r>
            <a:r>
              <a:rPr lang="en-PH" sz="3200" dirty="0" err="1" smtClean="0"/>
              <a:t>lagnat</a:t>
            </a:r>
            <a:r>
              <a:rPr lang="en-PH" sz="3200" dirty="0" smtClean="0"/>
              <a:t> </a:t>
            </a:r>
            <a:r>
              <a:rPr lang="en-PH" sz="3200" dirty="0" err="1" smtClean="0"/>
              <a:t>na</a:t>
            </a:r>
            <a:r>
              <a:rPr lang="en-PH" sz="3200" dirty="0" smtClean="0"/>
              <a:t> </a:t>
            </a:r>
            <a:r>
              <a:rPr lang="en-PH" sz="3200" dirty="0" err="1" smtClean="0"/>
              <a:t>di</a:t>
            </a:r>
            <a:r>
              <a:rPr lang="en-PH" sz="3200" dirty="0" smtClean="0"/>
              <a:t> </a:t>
            </a:r>
            <a:r>
              <a:rPr lang="en-PH" sz="3200" dirty="0" err="1" smtClean="0"/>
              <a:t>nawawala</a:t>
            </a:r>
            <a:r>
              <a:rPr lang="en-PH" sz="3200" dirty="0" smtClean="0"/>
              <a:t> o </a:t>
            </a:r>
            <a:r>
              <a:rPr lang="en-PH" sz="3200" dirty="0" err="1" smtClean="0"/>
              <a:t>pabalik-balik</a:t>
            </a:r>
            <a:r>
              <a:rPr lang="en-PH" sz="32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PH" sz="3200" dirty="0"/>
          </a:p>
        </p:txBody>
      </p:sp>
      <p:sp>
        <p:nvSpPr>
          <p:cNvPr id="4" name="Subtitle 7"/>
          <p:cNvSpPr txBox="1">
            <a:spLocks/>
          </p:cNvSpPr>
          <p:nvPr/>
        </p:nvSpPr>
        <p:spPr>
          <a:xfrm>
            <a:off x="1752600" y="2895600"/>
            <a:ext cx="6172200" cy="13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P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Kapag</a:t>
            </a:r>
            <a:r>
              <a:rPr kumimoji="0" lang="en-PH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may “rashes” </a:t>
            </a:r>
            <a:r>
              <a:rPr kumimoji="0" lang="en-PH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</a:t>
            </a:r>
            <a:r>
              <a:rPr kumimoji="0" lang="en-PH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iyong</a:t>
            </a:r>
            <a:r>
              <a:rPr kumimoji="0" lang="en-PH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katawan</a:t>
            </a:r>
            <a:r>
              <a:rPr kumimoji="0" lang="en-PH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PH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7"/>
          <p:cNvSpPr txBox="1">
            <a:spLocks/>
          </p:cNvSpPr>
          <p:nvPr/>
        </p:nvSpPr>
        <p:spPr>
          <a:xfrm>
            <a:off x="1752600" y="1752600"/>
            <a:ext cx="6172200" cy="1371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lang="en-PH" sz="3200" b="1" dirty="0" smtClean="0">
                <a:solidFill>
                  <a:schemeClr val="tx2"/>
                </a:solidFill>
              </a:rPr>
              <a:t> </a:t>
            </a:r>
            <a:r>
              <a:rPr lang="en-PH" sz="3200" b="1" dirty="0" err="1" smtClean="0">
                <a:solidFill>
                  <a:schemeClr val="tx2"/>
                </a:solidFill>
              </a:rPr>
              <a:t>Kapag</a:t>
            </a:r>
            <a:r>
              <a:rPr lang="en-PH" sz="3200" b="1" dirty="0" smtClean="0">
                <a:solidFill>
                  <a:schemeClr val="tx2"/>
                </a:solidFill>
              </a:rPr>
              <a:t> may </a:t>
            </a:r>
            <a:r>
              <a:rPr lang="en-PH" sz="3200" b="1" dirty="0" err="1" smtClean="0">
                <a:solidFill>
                  <a:schemeClr val="tx2"/>
                </a:solidFill>
              </a:rPr>
              <a:t>matinding</a:t>
            </a:r>
            <a:r>
              <a:rPr lang="en-PH" sz="3200" b="1" dirty="0" smtClean="0">
                <a:solidFill>
                  <a:schemeClr val="tx2"/>
                </a:solidFill>
              </a:rPr>
              <a:t> </a:t>
            </a:r>
            <a:r>
              <a:rPr lang="en-PH" sz="3200" b="1" dirty="0" err="1" smtClean="0">
                <a:solidFill>
                  <a:schemeClr val="tx2"/>
                </a:solidFill>
              </a:rPr>
              <a:t>pananakit</a:t>
            </a:r>
            <a:r>
              <a:rPr lang="en-PH" sz="3200" b="1" dirty="0" smtClean="0">
                <a:solidFill>
                  <a:schemeClr val="tx2"/>
                </a:solidFill>
              </a:rPr>
              <a:t> </a:t>
            </a:r>
            <a:r>
              <a:rPr lang="en-PH" sz="3200" b="1" dirty="0" err="1" smtClean="0">
                <a:solidFill>
                  <a:schemeClr val="tx2"/>
                </a:solidFill>
              </a:rPr>
              <a:t>sa</a:t>
            </a:r>
            <a:r>
              <a:rPr lang="en-PH" sz="3200" b="1" dirty="0" smtClean="0">
                <a:solidFill>
                  <a:schemeClr val="tx2"/>
                </a:solidFill>
              </a:rPr>
              <a:t> </a:t>
            </a:r>
            <a:r>
              <a:rPr lang="en-PH" sz="3200" b="1" dirty="0" err="1" smtClean="0">
                <a:solidFill>
                  <a:schemeClr val="tx2"/>
                </a:solidFill>
              </a:rPr>
              <a:t>ulo</a:t>
            </a:r>
            <a:r>
              <a:rPr lang="en-PH" sz="3200" b="1" dirty="0" smtClean="0">
                <a:solidFill>
                  <a:schemeClr val="tx2"/>
                </a:solidFill>
              </a:rPr>
              <a:t> at </a:t>
            </a:r>
            <a:r>
              <a:rPr lang="en-PH" sz="3200" b="1" dirty="0" err="1" smtClean="0">
                <a:solidFill>
                  <a:schemeClr val="tx2"/>
                </a:solidFill>
              </a:rPr>
              <a:t>sa</a:t>
            </a:r>
            <a:r>
              <a:rPr lang="en-PH" sz="3200" b="1" dirty="0" smtClean="0">
                <a:solidFill>
                  <a:schemeClr val="tx2"/>
                </a:solidFill>
              </a:rPr>
              <a:t> </a:t>
            </a:r>
            <a:r>
              <a:rPr lang="en-PH" sz="3200" b="1" dirty="0" err="1" smtClean="0">
                <a:solidFill>
                  <a:schemeClr val="tx2"/>
                </a:solidFill>
              </a:rPr>
              <a:t>likod</a:t>
            </a:r>
            <a:r>
              <a:rPr lang="en-PH" sz="3200" b="1" dirty="0" smtClean="0">
                <a:solidFill>
                  <a:schemeClr val="tx2"/>
                </a:solidFill>
              </a:rPr>
              <a:t> </a:t>
            </a:r>
            <a:r>
              <a:rPr lang="en-PH" sz="3200" b="1" dirty="0" err="1" smtClean="0">
                <a:solidFill>
                  <a:schemeClr val="tx2"/>
                </a:solidFill>
              </a:rPr>
              <a:t>ng</a:t>
            </a:r>
            <a:r>
              <a:rPr lang="en-PH" sz="3200" b="1" dirty="0" smtClean="0">
                <a:solidFill>
                  <a:schemeClr val="tx2"/>
                </a:solidFill>
              </a:rPr>
              <a:t> </a:t>
            </a:r>
            <a:r>
              <a:rPr lang="en-PH" sz="3200" b="1" dirty="0" err="1" smtClean="0">
                <a:solidFill>
                  <a:schemeClr val="tx2"/>
                </a:solidFill>
              </a:rPr>
              <a:t>mga</a:t>
            </a:r>
            <a:r>
              <a:rPr lang="en-PH" sz="3200" b="1" dirty="0" smtClean="0">
                <a:solidFill>
                  <a:schemeClr val="tx2"/>
                </a:solidFill>
              </a:rPr>
              <a:t> </a:t>
            </a:r>
            <a:r>
              <a:rPr lang="en-PH" sz="3200" b="1" dirty="0" err="1" smtClean="0">
                <a:solidFill>
                  <a:schemeClr val="tx2"/>
                </a:solidFill>
              </a:rPr>
              <a:t>mata</a:t>
            </a:r>
            <a:r>
              <a:rPr lang="en-PH" sz="3200" b="1" dirty="0" smtClean="0">
                <a:solidFill>
                  <a:schemeClr val="tx2"/>
                </a:solidFill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PH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7"/>
          <p:cNvSpPr txBox="1">
            <a:spLocks/>
          </p:cNvSpPr>
          <p:nvPr/>
        </p:nvSpPr>
        <p:spPr>
          <a:xfrm>
            <a:off x="1752600" y="3657600"/>
            <a:ext cx="6172200" cy="13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P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Kapag</a:t>
            </a:r>
            <a:r>
              <a:rPr kumimoji="0" lang="en-P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may </a:t>
            </a:r>
            <a:r>
              <a:rPr kumimoji="0" lang="en-P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kakaibang</a:t>
            </a:r>
            <a:r>
              <a:rPr kumimoji="0" lang="en-P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pagdudugo</a:t>
            </a:r>
            <a:r>
              <a:rPr kumimoji="0" lang="en-P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</a:t>
            </a:r>
            <a:r>
              <a:rPr kumimoji="0" lang="en-P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ilong</a:t>
            </a:r>
            <a:r>
              <a:rPr lang="en-PH" sz="3200" b="1" dirty="0" smtClean="0">
                <a:solidFill>
                  <a:schemeClr val="tx2"/>
                </a:solidFill>
              </a:rPr>
              <a:t> at gums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PH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7"/>
          <p:cNvSpPr txBox="1">
            <a:spLocks/>
          </p:cNvSpPr>
          <p:nvPr/>
        </p:nvSpPr>
        <p:spPr>
          <a:xfrm>
            <a:off x="1752600" y="4800600"/>
            <a:ext cx="6172200" cy="13716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P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Kapag</a:t>
            </a:r>
            <a:r>
              <a:rPr kumimoji="0" lang="en-P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may </a:t>
            </a:r>
            <a:r>
              <a:rPr kumimoji="0" lang="en-P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matinding</a:t>
            </a:r>
            <a:r>
              <a:rPr kumimoji="0" lang="en-P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pananakit</a:t>
            </a:r>
            <a:r>
              <a:rPr kumimoji="0" lang="en-PH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</a:t>
            </a:r>
            <a:r>
              <a:rPr kumimoji="0" lang="en-PH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PH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tiyan</a:t>
            </a:r>
            <a:r>
              <a:rPr kumimoji="0" lang="en-PH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PH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</a:t>
            </a:r>
            <a:r>
              <a:rPr kumimoji="0" lang="en-PH" sz="32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pagsusuka</a:t>
            </a:r>
            <a:r>
              <a:rPr kumimoji="0" lang="en-PH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lang="en-PH" sz="3200" b="1" dirty="0" smtClean="0">
              <a:solidFill>
                <a:schemeClr val="tx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PH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8" grpId="0" build="p"/>
      <p:bldP spid="4" grpId="0"/>
      <p:bldP spid="6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458438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n-PH" sz="44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Maraming</a:t>
            </a:r>
            <a:r>
              <a:rPr lang="en-PH" sz="4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PH" sz="44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salamat</a:t>
            </a:r>
            <a:r>
              <a:rPr lang="en-PH" sz="4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PH" sz="44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</a:t>
            </a:r>
            <a:r>
              <a:rPr lang="en-PH" sz="4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PH" sz="44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PH" dirty="0" smtClean="0"/>
              <a:t>Chloe  at Andrea – Grade 6C – St. Teresa </a:t>
            </a:r>
            <a:r>
              <a:rPr lang="en-PH" smtClean="0"/>
              <a:t>of Avila</a:t>
            </a:r>
          </a:p>
          <a:p>
            <a:endParaRPr lang="en-PH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Bella">
      <a:dk1>
        <a:srgbClr val="FF3399"/>
      </a:dk1>
      <a:lt1>
        <a:sysClr val="window" lastClr="FFFFFF"/>
      </a:lt1>
      <a:dk2>
        <a:srgbClr val="000000"/>
      </a:dk2>
      <a:lt2>
        <a:srgbClr val="CC99FF"/>
      </a:lt2>
      <a:accent1>
        <a:srgbClr val="92D050"/>
      </a:accent1>
      <a:accent2>
        <a:srgbClr val="FF99FF"/>
      </a:accent2>
      <a:accent3>
        <a:srgbClr val="7030A0"/>
      </a:accent3>
      <a:accent4>
        <a:srgbClr val="8064A2"/>
      </a:accent4>
      <a:accent5>
        <a:srgbClr val="2DE54C"/>
      </a:accent5>
      <a:accent6>
        <a:srgbClr val="FF0066"/>
      </a:accent6>
      <a:hlink>
        <a:srgbClr val="FFFFFF"/>
      </a:hlink>
      <a:folHlink>
        <a:srgbClr val="800080"/>
      </a:folHlink>
    </a:clrScheme>
    <a:fontScheme name="Bella">
      <a:majorFont>
        <a:latin typeface="Showcard Gothic"/>
        <a:ea typeface=""/>
        <a:cs typeface=""/>
      </a:majorFont>
      <a:minorFont>
        <a:latin typeface="Angsana New"/>
        <a:ea typeface=""/>
        <a:cs typeface="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171</TotalTime>
  <Words>175</Words>
  <Application>Microsoft Office PowerPoint</Application>
  <PresentationFormat>On-screen Show (4:3)</PresentationFormat>
  <Paragraphs>23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Mga Paraan para Maiwasan ang Dengue</vt:lpstr>
      <vt:lpstr>Pag iwas sa kagat ng lamok</vt:lpstr>
      <vt:lpstr>Pag hahanda sa kapaligiran</vt:lpstr>
      <vt:lpstr>Pag punta sa doctor</vt:lpstr>
      <vt:lpstr>Maraming salamat po!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Mga Tips Para Maiwasan ang Dengue</dc:title>
  <dc:creator>Gabby</dc:creator>
  <cp:lastModifiedBy>lenovo</cp:lastModifiedBy>
  <cp:revision>15</cp:revision>
  <dcterms:created xsi:type="dcterms:W3CDTF">2012-06-15T05:37:38Z</dcterms:created>
  <dcterms:modified xsi:type="dcterms:W3CDTF">2012-07-06T03:04:44Z</dcterms:modified>
</cp:coreProperties>
</file>