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49" d="100"/>
          <a:sy n="49" d="100"/>
        </p:scale>
        <p:origin x="-19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798FE-4946-407F-9F85-6C63DFCB0D7E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9043-6807-4AA2-B817-C891B993FE63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9043-6807-4AA2-B817-C891B993FE63}" type="slidenum">
              <a:rPr lang="en-PH" smtClean="0"/>
              <a:pPr/>
              <a:t>9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B536-C5D2-48DC-A44B-9C02305EE422}" type="datetimeFigureOut">
              <a:rPr lang="en-PH" smtClean="0"/>
              <a:pPr/>
              <a:t>10/4/2012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132ED01-F689-455C-BA84-61313A5CE7BD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5800" y="0"/>
            <a:ext cx="76174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0"/>
            <a:ext cx="419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9/23/12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Ni: Allison B.  at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Iya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Content Placeholder 5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057400" y="0"/>
            <a:ext cx="7315200" cy="86485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mga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bansang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Pilipinas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at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Tsina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ay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nagpahayag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makaparehong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pagnanais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malutas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mga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isyung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pang-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ugnayan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bansa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lalo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issue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“territorial claims”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Scarborough Shoal.</a:t>
            </a:r>
          </a:p>
          <a:p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Ipinadala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ni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Presidente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Benigno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Aquinio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III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kalihim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DILG 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Mar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Roxas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ika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–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siyam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ASEAN Expo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Nanning ,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Tsina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.   </a:t>
            </a:r>
            <a:r>
              <a:rPr lang="en-US" sz="2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akipagkita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siya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bise-presidente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Tsina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Xi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Jinping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.</a:t>
            </a:r>
          </a:p>
          <a:p>
            <a:endParaRPr lang="en-US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miting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nasabi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tagapagsalita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gobyerno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, 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Edwin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Lacierda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naipahayag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bise-presidente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Tsina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kagalakan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nila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pag-padala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Pilipinas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kay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Mar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Roxas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Napakita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Pilipinas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pagpapahalaga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relasyon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dalawang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bansa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nglish Essay" pitchFamily="2" charset="0"/>
                <a:cs typeface="Aharoni" pitchFamily="2" charset="-79"/>
              </a:rPr>
              <a:t>	</a:t>
            </a:r>
            <a:r>
              <a:rPr lang="en-PH" sz="2000" dirty="0" smtClean="0"/>
              <a:t/>
            </a:r>
            <a:br>
              <a:rPr lang="en-PH" sz="2000" dirty="0" smtClean="0"/>
            </a:br>
            <a:r>
              <a:rPr lang="en-PH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PH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 </a:t>
            </a:r>
          </a:p>
          <a:p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Rectangle 4"/>
          <p:cNvSpPr/>
          <p:nvPr/>
        </p:nvSpPr>
        <p:spPr>
          <a:xfrm>
            <a:off x="2696617" y="2967335"/>
            <a:ext cx="3750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Mga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Tanong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14600" y="0"/>
            <a:ext cx="61233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Unang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tanong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Ano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dalawang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bansa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nakipagkita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133600" y="1676400"/>
            <a:ext cx="7010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Sino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DILG secretary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ipinadala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Noynoy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58537" y="1066800"/>
            <a:ext cx="6263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Sino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bise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Presidente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Tsina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33600" y="0"/>
            <a:ext cx="7010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Napili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namin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balitang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ahil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nakakaapekto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kinabukasan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Pilipino.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Tsina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ay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makapangyarihang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pag-usapan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natin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kanila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933849"/>
            <a:ext cx="7010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Aral: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bawat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ay may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solusyon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Hindi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mawalan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pag-asa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gumamit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dahas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 init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paglutas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alitan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Gumamit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diplomatikong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TheWordM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133600" y="0"/>
            <a:ext cx="701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-1752600"/>
            <a:ext cx="70866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Nagpapakita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may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pag-asa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magkaroon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solusyon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hinaharap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dalawang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lalo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islang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pinag-aagawan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nila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napagisip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pamahalaan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Tsina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at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Pilipinas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at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ay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baka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makatulong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pagunlad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1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" name="Picture 7" descr="220px-Solid_bla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220px-Solid_bla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5000"/>
            <a:ext cx="4191000" cy="1676400"/>
          </a:xfrm>
          <a:prstGeom prst="rect">
            <a:avLst/>
          </a:prstGeom>
        </p:spPr>
      </p:pic>
      <p:pic>
        <p:nvPicPr>
          <p:cNvPr id="15" name="Picture 14" descr="220px-Solid_bla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6553200"/>
            <a:ext cx="4495800" cy="304800"/>
          </a:xfrm>
          <a:prstGeom prst="rect">
            <a:avLst/>
          </a:prstGeom>
        </p:spPr>
      </p:pic>
      <p:pic>
        <p:nvPicPr>
          <p:cNvPr id="37" name="Picture 36" descr="1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0" y="1219200"/>
            <a:ext cx="7010400" cy="5638800"/>
          </a:xfrm>
          <a:prstGeom prst="rect">
            <a:avLst/>
          </a:prstGeom>
        </p:spPr>
      </p:pic>
      <p:pic>
        <p:nvPicPr>
          <p:cNvPr id="38" name="Picture 3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9800" cy="5638800"/>
          </a:xfrm>
          <a:prstGeom prst="rect">
            <a:avLst/>
          </a:prstGeom>
        </p:spPr>
      </p:pic>
      <p:pic>
        <p:nvPicPr>
          <p:cNvPr id="39" name="Picture 3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0"/>
            <a:ext cx="5334000" cy="16002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37423" y="2967335"/>
            <a:ext cx="6244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Salamat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pagkikinig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&lt;3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" name="Picture 43" descr="tumblr_ly5ynfYu2s1qgih6zo1_5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0"/>
            <a:ext cx="1981200" cy="1600200"/>
          </a:xfrm>
          <a:prstGeom prst="rect">
            <a:avLst/>
          </a:prstGeom>
        </p:spPr>
      </p:pic>
      <p:pic>
        <p:nvPicPr>
          <p:cNvPr id="46" name="Picture 45" descr="tumblr_lynv07wEPB1qjlce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334000"/>
            <a:ext cx="2209800" cy="1524000"/>
          </a:xfrm>
          <a:prstGeom prst="rect">
            <a:avLst/>
          </a:prstGeom>
        </p:spPr>
      </p:pic>
      <p:pic>
        <p:nvPicPr>
          <p:cNvPr id="47" name="Picture 46" descr="tumblr_lyj2tymvJm1r5te3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209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596</TotalTime>
  <Words>154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Welcome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Galang</dc:creator>
  <cp:lastModifiedBy>Kristel</cp:lastModifiedBy>
  <cp:revision>4</cp:revision>
  <dcterms:created xsi:type="dcterms:W3CDTF">2012-09-23T05:00:06Z</dcterms:created>
  <dcterms:modified xsi:type="dcterms:W3CDTF">2012-10-04T04:03:10Z</dcterms:modified>
</cp:coreProperties>
</file>