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1.xml" ContentType="application/vnd.openxmlformats-officedocument.presentationml.notesSlide+xml"/>
  <Default Extension="png" ContentType="image/png"/>
  <Default Extension="pdf" ContentType="application/pdf"/>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0D824C-57AE-6442-8D8E-A5B2EEA8525E}" type="datetimeFigureOut">
              <a:rPr lang="en-US" smtClean="0"/>
              <a:pPr/>
              <a:t>10/4/2012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ACB95B-73F5-404E-B624-72D5039C1D4D}" type="slidenum">
              <a:rPr lang="en-US" smtClean="0"/>
              <a:pPr/>
              <a:t>‹#›</a:t>
            </a:fld>
            <a:endParaRPr lang="en-US"/>
          </a:p>
        </p:txBody>
      </p:sp>
    </p:spTree>
    <p:extLst>
      <p:ext uri="{BB962C8B-B14F-4D97-AF65-F5344CB8AC3E}">
        <p14:creationId xmlns:p14="http://schemas.microsoft.com/office/powerpoint/2010/main" xmlns="" val="60312772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0ACB95B-73F5-404E-B624-72D5039C1D4D}"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C29CA9FB-380E-4741-B5D2-4B18C8A0728D}" type="datetimeFigureOut">
              <a:rPr lang="en-US" smtClean="0"/>
              <a:pPr/>
              <a:t>10/4/2012</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C29CA9FB-380E-4741-B5D2-4B18C8A0728D}" type="datetimeFigureOut">
              <a:rPr lang="en-US" smtClean="0"/>
              <a:pPr/>
              <a:t>10/4/2012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5FF583-09E9-E142-BE46-A396BF8AF2AB}" type="slidenum">
              <a:rPr lang="en-US" smtClean="0"/>
              <a:pPr/>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C29CA9FB-380E-4741-B5D2-4B18C8A0728D}" type="datetimeFigureOut">
              <a:rPr lang="en-US" smtClean="0"/>
              <a:pPr/>
              <a:t>10/4/2012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5FF583-09E9-E142-BE46-A396BF8AF2A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C29CA9FB-380E-4741-B5D2-4B18C8A0728D}" type="datetimeFigureOut">
              <a:rPr lang="en-US" smtClean="0"/>
              <a:pPr/>
              <a:t>10/4/2012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5FF583-09E9-E142-BE46-A396BF8AF2A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81093" y="3733800"/>
            <a:ext cx="325526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C29CA9FB-380E-4741-B5D2-4B18C8A0728D}" type="datetimeFigureOut">
              <a:rPr lang="en-US" smtClean="0"/>
              <a:pPr/>
              <a:t>10/4/2012</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C29CA9FB-380E-4741-B5D2-4B18C8A0728D}" type="datetimeFigureOut">
              <a:rPr lang="en-US" smtClean="0"/>
              <a:pPr/>
              <a:t>10/4/2012</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A75FF583-09E9-E142-BE46-A396BF8AF2AB}" type="slidenum">
              <a:rPr lang="en-US" smtClean="0"/>
              <a:pPr/>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06505" y="5257799"/>
            <a:ext cx="6191157" cy="8858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9CA9FB-380E-4741-B5D2-4B18C8A0728D}" type="datetimeFigureOut">
              <a:rPr lang="en-US" smtClean="0"/>
              <a:pPr/>
              <a:t>10/4/2012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5FF583-09E9-E142-BE46-A396BF8AF2AB}" type="slidenum">
              <a:rPr lang="en-US" smtClean="0"/>
              <a:pPr/>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C29CA9FB-380E-4741-B5D2-4B18C8A0728D}" type="datetimeFigureOut">
              <a:rPr lang="en-US" smtClean="0"/>
              <a:pPr/>
              <a:t>10/4/2012</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A75FF583-09E9-E142-BE46-A396BF8AF2AB}"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C29CA9FB-380E-4741-B5D2-4B18C8A0728D}" type="datetimeFigureOut">
              <a:rPr lang="en-US" smtClean="0"/>
              <a:pPr/>
              <a:t>10/4/2012</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A75FF583-09E9-E142-BE46-A396BF8AF2AB}"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C29CA9FB-380E-4741-B5D2-4B18C8A0728D}" type="datetimeFigureOut">
              <a:rPr lang="en-US" smtClean="0"/>
              <a:pPr/>
              <a:t>10/4/2012</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A75FF583-09E9-E142-BE46-A396BF8AF2AB}" type="slidenum">
              <a:rPr lang="en-US" smtClean="0"/>
              <a:pPr/>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Click icon to add picture</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C29CA9FB-380E-4741-B5D2-4B18C8A0728D}" type="datetimeFigureOut">
              <a:rPr lang="en-US" smtClean="0"/>
              <a:pPr/>
              <a:t>10/4/2012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FF583-09E9-E142-BE46-A396BF8AF2A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C29CA9FB-380E-4741-B5D2-4B18C8A0728D}" type="datetimeFigureOut">
              <a:rPr lang="en-US" smtClean="0"/>
              <a:pPr/>
              <a:t>10/4/2012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FF583-09E9-E142-BE46-A396BF8AF2AB}"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C29CA9FB-380E-4741-B5D2-4B18C8A0728D}" type="datetimeFigureOut">
              <a:rPr lang="en-US" smtClean="0"/>
              <a:pPr/>
              <a:t>10/4/2012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FF583-09E9-E142-BE46-A396BF8AF2AB}" type="slidenum">
              <a:rPr lang="en-US" smtClean="0"/>
              <a:pPr/>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C29CA9FB-380E-4741-B5D2-4B18C8A0728D}" type="datetimeFigureOut">
              <a:rPr lang="en-US" smtClean="0"/>
              <a:pPr/>
              <a:t>10/4/2012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FF583-09E9-E142-BE46-A396BF8AF2AB}"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C29CA9FB-380E-4741-B5D2-4B18C8A0728D}" type="datetimeFigureOut">
              <a:rPr lang="en-US" smtClean="0"/>
              <a:pPr/>
              <a:t>10/4/2012</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Click icon to add picture</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C29CA9FB-380E-4741-B5D2-4B18C8A0728D}" type="datetimeFigureOut">
              <a:rPr lang="en-US" smtClean="0"/>
              <a:pPr/>
              <a:t>10/4/2012</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A75FF583-09E9-E142-BE46-A396BF8AF2AB}" type="slidenum">
              <a:rPr lang="en-US" smtClean="0"/>
              <a:pPr/>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C29CA9FB-380E-4741-B5D2-4B18C8A0728D}" type="datetimeFigureOut">
              <a:rPr lang="en-US" smtClean="0"/>
              <a:pPr/>
              <a:t>10/4/2012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5FF583-09E9-E142-BE46-A396BF8AF2A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152400" y="228600"/>
            <a:ext cx="260909" cy="553998"/>
          </a:xfrm>
          <a:prstGeom prst="rect">
            <a:avLst/>
          </a:prstGeom>
          <a:noFill/>
        </p:spPr>
        <p:txBody>
          <a:bodyPr wrap="square" lIns="0" tIns="0" rIns="0" bIns="0" rtlCol="0">
            <a:spAutoFit/>
          </a:bodyPr>
          <a:lstStyle/>
          <a:p>
            <a:r>
              <a:rPr sz="3600" b="1" dirty="0">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C29CA9FB-380E-4741-B5D2-4B18C8A0728D}" type="datetimeFigureOut">
              <a:rPr lang="en-US" smtClean="0"/>
              <a:pPr/>
              <a:t>10/4/2012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5FF583-09E9-E142-BE46-A396BF8AF2AB}" type="slidenum">
              <a:rPr lang="en-US" smtClean="0"/>
              <a:pPr/>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C29CA9FB-380E-4741-B5D2-4B18C8A0728D}" type="datetimeFigureOut">
              <a:rPr lang="en-US" smtClean="0"/>
              <a:pPr/>
              <a:t>10/4/2012</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A75FF583-09E9-E142-BE46-A396BF8AF2A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C29CA9FB-380E-4741-B5D2-4B18C8A0728D}" type="datetimeFigureOut">
              <a:rPr lang="en-US" smtClean="0"/>
              <a:pPr/>
              <a:t>10/4/2012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5FF583-09E9-E142-BE46-A396BF8AF2AB}" type="slidenum">
              <a:rPr lang="en-US" smtClean="0"/>
              <a:pPr/>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C29CA9FB-380E-4741-B5D2-4B18C8A0728D}" type="datetimeFigureOut">
              <a:rPr lang="en-US" smtClean="0"/>
              <a:pPr/>
              <a:t>10/4/2012</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A75FF583-09E9-E142-BE46-A396BF8AF2AB}" type="slidenum">
              <a:rPr lang="en-US" smtClean="0"/>
              <a:pPr/>
              <a:t>‹#›</a:t>
            </a:fld>
            <a:endParaRPr lang="en-US"/>
          </a:p>
        </p:txBody>
      </p:sp>
      <p:cxnSp>
        <p:nvCxnSpPr>
          <p:cNvPr id="8" name="Straight Connector 7"/>
          <p:cNvCxnSpPr/>
          <p:nvPr userDrawn="1"/>
        </p:nvCxnSpPr>
        <p:spPr>
          <a:xfrm rot="5400000">
            <a:off x="-2785550" y="3394355"/>
            <a:ext cx="6788710" cy="1588"/>
          </a:xfrm>
          <a:prstGeom prst="line">
            <a:avLst/>
          </a:prstGeom>
          <a:ln w="57150" cap="flat" cmpd="sng" algn="ctr">
            <a:solidFill>
              <a:schemeClr val="accent6"/>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Lst>
  <p:timing>
    <p:tnLst>
      <p:par>
        <p:cTn id="1" dur="indefinite" restart="never" nodeType="tmRoot"/>
      </p:par>
    </p:tnLst>
  </p:timing>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d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df"/><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7.pdf"/></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781050" y="4433047"/>
            <a:ext cx="7905750" cy="1815353"/>
          </a:xfrm>
        </p:spPr>
        <p:txBody>
          <a:bodyPr>
            <a:noAutofit/>
          </a:bodyPr>
          <a:lstStyle/>
          <a:p>
            <a:r>
              <a:rPr lang="en-US" sz="3600" dirty="0" err="1" smtClean="0">
                <a:solidFill>
                  <a:schemeClr val="accent1">
                    <a:lumMod val="50000"/>
                  </a:schemeClr>
                </a:solidFill>
                <a:effectLst>
                  <a:outerShdw blurRad="38100" dist="38100" dir="2700000" algn="tl">
                    <a:srgbClr val="000000">
                      <a:alpha val="43137"/>
                    </a:srgbClr>
                  </a:outerShdw>
                </a:effectLst>
              </a:rPr>
              <a:t>Pagdaragdag</a:t>
            </a:r>
            <a:r>
              <a:rPr lang="en-US" sz="3600" dirty="0" smtClean="0">
                <a:solidFill>
                  <a:schemeClr val="accent1">
                    <a:lumMod val="50000"/>
                  </a:schemeClr>
                </a:solidFill>
                <a:effectLst>
                  <a:outerShdw blurRad="38100" dist="38100" dir="2700000" algn="tl">
                    <a:srgbClr val="000000">
                      <a:alpha val="43137"/>
                    </a:srgbClr>
                  </a:outerShdw>
                </a:effectLst>
              </a:rPr>
              <a:t> </a:t>
            </a:r>
            <a:r>
              <a:rPr lang="en-US" sz="3600" dirty="0" err="1" smtClean="0">
                <a:solidFill>
                  <a:schemeClr val="accent1">
                    <a:lumMod val="50000"/>
                  </a:schemeClr>
                </a:solidFill>
                <a:effectLst>
                  <a:outerShdw blurRad="38100" dist="38100" dir="2700000" algn="tl">
                    <a:srgbClr val="000000">
                      <a:alpha val="43137"/>
                    </a:srgbClr>
                  </a:outerShdw>
                </a:effectLst>
              </a:rPr>
              <a:t>ng</a:t>
            </a:r>
            <a:r>
              <a:rPr lang="en-US" sz="3600" dirty="0" smtClean="0">
                <a:solidFill>
                  <a:schemeClr val="accent1">
                    <a:lumMod val="50000"/>
                  </a:schemeClr>
                </a:solidFill>
                <a:effectLst>
                  <a:outerShdw blurRad="38100" dist="38100" dir="2700000" algn="tl">
                    <a:srgbClr val="000000">
                      <a:alpha val="43137"/>
                    </a:srgbClr>
                  </a:outerShdw>
                </a:effectLst>
              </a:rPr>
              <a:t> </a:t>
            </a:r>
            <a:r>
              <a:rPr lang="en-US" sz="3600" dirty="0" err="1" smtClean="0">
                <a:solidFill>
                  <a:schemeClr val="accent1">
                    <a:lumMod val="50000"/>
                  </a:schemeClr>
                </a:solidFill>
                <a:effectLst>
                  <a:outerShdw blurRad="38100" dist="38100" dir="2700000" algn="tl">
                    <a:srgbClr val="000000">
                      <a:alpha val="43137"/>
                    </a:srgbClr>
                  </a:outerShdw>
                </a:effectLst>
              </a:rPr>
              <a:t>Dalawang</a:t>
            </a:r>
            <a:r>
              <a:rPr lang="en-US" sz="3600" dirty="0" smtClean="0">
                <a:solidFill>
                  <a:schemeClr val="accent1">
                    <a:lumMod val="50000"/>
                  </a:schemeClr>
                </a:solidFill>
                <a:effectLst>
                  <a:outerShdw blurRad="38100" dist="38100" dir="2700000" algn="tl">
                    <a:srgbClr val="000000">
                      <a:alpha val="43137"/>
                    </a:srgbClr>
                  </a:outerShdw>
                </a:effectLst>
              </a:rPr>
              <a:t> Distrito </a:t>
            </a:r>
            <a:r>
              <a:rPr lang="en-US" sz="3600" dirty="0" err="1" smtClean="0">
                <a:solidFill>
                  <a:schemeClr val="accent1">
                    <a:lumMod val="50000"/>
                  </a:schemeClr>
                </a:solidFill>
                <a:effectLst>
                  <a:outerShdw blurRad="38100" dist="38100" dir="2700000" algn="tl">
                    <a:srgbClr val="000000">
                      <a:alpha val="43137"/>
                    </a:srgbClr>
                  </a:outerShdw>
                </a:effectLst>
              </a:rPr>
              <a:t>sa</a:t>
            </a:r>
            <a:r>
              <a:rPr lang="en-US" sz="3600" dirty="0" smtClean="0">
                <a:solidFill>
                  <a:schemeClr val="accent1">
                    <a:lumMod val="50000"/>
                  </a:schemeClr>
                </a:solidFill>
                <a:effectLst>
                  <a:outerShdw blurRad="38100" dist="38100" dir="2700000" algn="tl">
                    <a:srgbClr val="000000">
                      <a:alpha val="43137"/>
                    </a:srgbClr>
                  </a:outerShdw>
                </a:effectLst>
              </a:rPr>
              <a:t> Quezon City, Hindi </a:t>
            </a:r>
            <a:r>
              <a:rPr lang="en-US" sz="3600" dirty="0" err="1" smtClean="0">
                <a:solidFill>
                  <a:schemeClr val="accent1">
                    <a:lumMod val="50000"/>
                  </a:schemeClr>
                </a:solidFill>
                <a:effectLst>
                  <a:outerShdw blurRad="38100" dist="38100" dir="2700000" algn="tl">
                    <a:srgbClr val="000000">
                      <a:alpha val="43137"/>
                    </a:srgbClr>
                  </a:outerShdw>
                </a:effectLst>
              </a:rPr>
              <a:t>Maaapektuhan</a:t>
            </a:r>
            <a:r>
              <a:rPr lang="en-US" sz="3600" dirty="0" smtClean="0">
                <a:solidFill>
                  <a:schemeClr val="accent1">
                    <a:lumMod val="50000"/>
                  </a:schemeClr>
                </a:solidFill>
                <a:effectLst>
                  <a:outerShdw blurRad="38100" dist="38100" dir="2700000" algn="tl">
                    <a:srgbClr val="000000">
                      <a:alpha val="43137"/>
                    </a:srgbClr>
                  </a:outerShdw>
                </a:effectLst>
              </a:rPr>
              <a:t> </a:t>
            </a:r>
            <a:r>
              <a:rPr lang="en-US" sz="3600" dirty="0" err="1" smtClean="0">
                <a:solidFill>
                  <a:schemeClr val="accent1">
                    <a:lumMod val="50000"/>
                  </a:schemeClr>
                </a:solidFill>
                <a:effectLst>
                  <a:outerShdw blurRad="38100" dist="38100" dir="2700000" algn="tl">
                    <a:srgbClr val="000000">
                      <a:alpha val="43137"/>
                    </a:srgbClr>
                  </a:outerShdw>
                </a:effectLst>
              </a:rPr>
              <a:t>sa</a:t>
            </a:r>
            <a:r>
              <a:rPr lang="en-US" sz="3600" dirty="0" smtClean="0">
                <a:solidFill>
                  <a:schemeClr val="accent1">
                    <a:lumMod val="50000"/>
                  </a:schemeClr>
                </a:solidFill>
                <a:effectLst>
                  <a:outerShdw blurRad="38100" dist="38100" dir="2700000" algn="tl">
                    <a:srgbClr val="000000">
                      <a:alpha val="43137"/>
                    </a:srgbClr>
                  </a:outerShdw>
                </a:effectLst>
              </a:rPr>
              <a:t> </a:t>
            </a:r>
            <a:r>
              <a:rPr lang="en-US" sz="3600" dirty="0" err="1" smtClean="0">
                <a:solidFill>
                  <a:schemeClr val="accent1">
                    <a:lumMod val="50000"/>
                  </a:schemeClr>
                </a:solidFill>
                <a:effectLst>
                  <a:outerShdw blurRad="38100" dist="38100" dir="2700000" algn="tl">
                    <a:srgbClr val="000000">
                      <a:alpha val="43137"/>
                    </a:srgbClr>
                  </a:outerShdw>
                </a:effectLst>
              </a:rPr>
              <a:t>Serbisyong</a:t>
            </a:r>
            <a:r>
              <a:rPr lang="en-US" sz="3600" dirty="0" smtClean="0">
                <a:solidFill>
                  <a:schemeClr val="accent1">
                    <a:lumMod val="50000"/>
                  </a:schemeClr>
                </a:solidFill>
                <a:effectLst>
                  <a:outerShdw blurRad="38100" dist="38100" dir="2700000" algn="tl">
                    <a:srgbClr val="000000">
                      <a:alpha val="43137"/>
                    </a:srgbClr>
                  </a:outerShdw>
                </a:effectLst>
              </a:rPr>
              <a:t> </a:t>
            </a:r>
            <a:r>
              <a:rPr lang="en-US" sz="3600" dirty="0" err="1" smtClean="0">
                <a:solidFill>
                  <a:schemeClr val="accent1">
                    <a:lumMod val="50000"/>
                  </a:schemeClr>
                </a:solidFill>
                <a:effectLst>
                  <a:outerShdw blurRad="38100" dist="38100" dir="2700000" algn="tl">
                    <a:srgbClr val="000000">
                      <a:alpha val="43137"/>
                    </a:srgbClr>
                  </a:outerShdw>
                </a:effectLst>
              </a:rPr>
              <a:t>Pambuliko</a:t>
            </a:r>
            <a:endParaRPr lang="en-US" sz="3600" dirty="0">
              <a:solidFill>
                <a:schemeClr val="accent1">
                  <a:lumMod val="5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49487" y="304800"/>
            <a:ext cx="7556313" cy="1116106"/>
          </a:xfrm>
        </p:spPr>
        <p:txBody>
          <a:bodyPr/>
          <a:lstStyle/>
          <a:p>
            <a:r>
              <a:rPr lang="en-US" b="1" dirty="0" smtClean="0"/>
              <a:t>REFLEKSYON:</a:t>
            </a:r>
            <a:endParaRPr lang="en-US" b="1" dirty="0"/>
          </a:p>
        </p:txBody>
      </p:sp>
      <p:sp>
        <p:nvSpPr>
          <p:cNvPr id="5" name="Content Placeholder 4"/>
          <p:cNvSpPr>
            <a:spLocks noGrp="1"/>
          </p:cNvSpPr>
          <p:nvPr>
            <p:ph idx="1"/>
          </p:nvPr>
        </p:nvSpPr>
        <p:spPr>
          <a:xfrm>
            <a:off x="650875" y="1143000"/>
            <a:ext cx="7883525" cy="1219200"/>
          </a:xfrm>
        </p:spPr>
        <p:txBody>
          <a:bodyPr>
            <a:normAutofit fontScale="92500"/>
          </a:bodyPr>
          <a:lstStyle/>
          <a:p>
            <a:r>
              <a:rPr lang="en-US" sz="2595" b="1" dirty="0" smtClean="0">
                <a:solidFill>
                  <a:srgbClr val="660066"/>
                </a:solidFill>
              </a:rPr>
              <a:t>“</a:t>
            </a:r>
            <a:r>
              <a:rPr lang="en-US" sz="2595" b="1" dirty="0" err="1" smtClean="0">
                <a:solidFill>
                  <a:srgbClr val="660066"/>
                </a:solidFill>
              </a:rPr>
              <a:t>Maunlad</a:t>
            </a:r>
            <a:r>
              <a:rPr lang="en-US" sz="2595" b="1" dirty="0" smtClean="0">
                <a:solidFill>
                  <a:srgbClr val="660066"/>
                </a:solidFill>
              </a:rPr>
              <a:t> </a:t>
            </a:r>
            <a:r>
              <a:rPr lang="en-US" sz="2595" b="1" dirty="0" err="1" smtClean="0">
                <a:solidFill>
                  <a:srgbClr val="660066"/>
                </a:solidFill>
              </a:rPr>
              <a:t>na</a:t>
            </a:r>
            <a:r>
              <a:rPr lang="en-US" sz="2595" b="1" dirty="0" smtClean="0">
                <a:solidFill>
                  <a:srgbClr val="660066"/>
                </a:solidFill>
              </a:rPr>
              <a:t> </a:t>
            </a:r>
            <a:r>
              <a:rPr lang="en-US" sz="2595" b="1" dirty="0" err="1" smtClean="0">
                <a:solidFill>
                  <a:srgbClr val="660066"/>
                </a:solidFill>
              </a:rPr>
              <a:t>bayan</a:t>
            </a:r>
            <a:r>
              <a:rPr lang="en-US" sz="2595" b="1" dirty="0" smtClean="0">
                <a:solidFill>
                  <a:srgbClr val="660066"/>
                </a:solidFill>
              </a:rPr>
              <a:t>, </a:t>
            </a:r>
            <a:r>
              <a:rPr lang="en-US" sz="2595" b="1" dirty="0" err="1" smtClean="0">
                <a:solidFill>
                  <a:srgbClr val="660066"/>
                </a:solidFill>
              </a:rPr>
              <a:t>masayang</a:t>
            </a:r>
            <a:r>
              <a:rPr lang="en-US" sz="2595" b="1" dirty="0" smtClean="0">
                <a:solidFill>
                  <a:srgbClr val="660066"/>
                </a:solidFill>
              </a:rPr>
              <a:t> </a:t>
            </a:r>
            <a:r>
              <a:rPr lang="en-US" sz="2595" b="1" dirty="0" err="1" smtClean="0">
                <a:solidFill>
                  <a:srgbClr val="660066"/>
                </a:solidFill>
              </a:rPr>
              <a:t>mamamayan</a:t>
            </a:r>
            <a:r>
              <a:rPr lang="en-US" sz="2595" b="1" dirty="0" smtClean="0">
                <a:solidFill>
                  <a:srgbClr val="660066"/>
                </a:solidFill>
              </a:rPr>
              <a:t>.”</a:t>
            </a:r>
            <a:endParaRPr lang="en-US" sz="2595" dirty="0" smtClean="0">
              <a:solidFill>
                <a:srgbClr val="660066"/>
              </a:solidFill>
            </a:endParaRPr>
          </a:p>
          <a:p>
            <a:pPr>
              <a:lnSpc>
                <a:spcPct val="150000"/>
              </a:lnSpc>
              <a:buNone/>
            </a:pPr>
            <a:r>
              <a:rPr lang="en-US" i="1" dirty="0" smtClean="0">
                <a:solidFill>
                  <a:srgbClr val="660066"/>
                </a:solidFill>
              </a:rPr>
              <a:t>	</a:t>
            </a:r>
            <a:endParaRPr lang="en-US" sz="2800" dirty="0" smtClean="0">
              <a:solidFill>
                <a:srgbClr val="660066"/>
              </a:solidFill>
            </a:endParaRPr>
          </a:p>
          <a:p>
            <a:pPr>
              <a:buNone/>
            </a:pPr>
            <a:endParaRPr lang="en-US" dirty="0" smtClean="0">
              <a:solidFill>
                <a:srgbClr val="660066"/>
              </a:solidFill>
            </a:endParaRPr>
          </a:p>
          <a:p>
            <a:endParaRPr lang="en-US" dirty="0">
              <a:solidFill>
                <a:srgbClr val="660066"/>
              </a:solidFill>
            </a:endParaRPr>
          </a:p>
        </p:txBody>
      </p:sp>
      <p:sp>
        <p:nvSpPr>
          <p:cNvPr id="6" name="Content Placeholder 4"/>
          <p:cNvSpPr txBox="1">
            <a:spLocks/>
          </p:cNvSpPr>
          <p:nvPr/>
        </p:nvSpPr>
        <p:spPr>
          <a:xfrm>
            <a:off x="533400" y="1905000"/>
            <a:ext cx="4724400" cy="4267200"/>
          </a:xfrm>
          <a:prstGeom prst="rect">
            <a:avLst/>
          </a:prstGeom>
        </p:spPr>
        <p:txBody>
          <a:bodyPr vert="horz" lIns="91440" tIns="45720" rIns="91440" bIns="45720" rtlCol="0">
            <a:normAutofit lnSpcReduction="10000"/>
          </a:bodyPr>
          <a:lstStyle/>
          <a:p>
            <a:pPr marL="228600" marR="0" lvl="0" indent="-228600" algn="l" defTabSz="914400" rtl="0" eaLnBrk="1" fontAlgn="auto" latinLnBrk="0" hangingPunct="1">
              <a:lnSpc>
                <a:spcPct val="150000"/>
              </a:lnSpc>
              <a:spcBef>
                <a:spcPts val="2000"/>
              </a:spcBef>
              <a:spcAft>
                <a:spcPts val="0"/>
              </a:spcAft>
              <a:buClr>
                <a:schemeClr val="accent1"/>
              </a:buClr>
              <a:buSzPct val="75000"/>
              <a:buFont typeface="Wingdings" pitchFamily="2" charset="2"/>
              <a:buNone/>
              <a:tabLst/>
              <a:defRPr/>
            </a:pPr>
            <a:r>
              <a:rPr kumimoji="0" lang="en-US" sz="2400" b="0" i="1" u="none" strike="noStrike" kern="1200" cap="none" spc="0" normalizeH="0" baseline="0" noProof="0" dirty="0" smtClean="0">
                <a:ln>
                  <a:noFill/>
                </a:ln>
                <a:solidFill>
                  <a:srgbClr val="660066"/>
                </a:solidFill>
                <a:effectLst>
                  <a:outerShdw blurRad="38100" dist="38100" dir="2700000" algn="tl">
                    <a:srgbClr val="000000">
                      <a:alpha val="43137"/>
                    </a:srgbClr>
                  </a:outerShdw>
                </a:effectLst>
                <a:uLnTx/>
                <a:uFillTx/>
                <a:latin typeface="+mn-lt"/>
                <a:ea typeface="+mn-ea"/>
                <a:cs typeface="+mn-cs"/>
              </a:rPr>
              <a:t>	Kung </a:t>
            </a:r>
            <a:r>
              <a:rPr kumimoji="0" lang="en-US" sz="2400" b="0" i="1" u="none" strike="noStrike" kern="1200" cap="none" spc="0" normalizeH="0" baseline="0" noProof="0" dirty="0" err="1" smtClean="0">
                <a:ln>
                  <a:noFill/>
                </a:ln>
                <a:solidFill>
                  <a:srgbClr val="660066"/>
                </a:solidFill>
                <a:effectLst>
                  <a:outerShdw blurRad="38100" dist="38100" dir="2700000" algn="tl">
                    <a:srgbClr val="000000">
                      <a:alpha val="43137"/>
                    </a:srgbClr>
                  </a:outerShdw>
                </a:effectLst>
                <a:uLnTx/>
                <a:uFillTx/>
                <a:latin typeface="+mn-lt"/>
                <a:ea typeface="+mn-ea"/>
                <a:cs typeface="+mn-cs"/>
              </a:rPr>
              <a:t>ang</a:t>
            </a:r>
            <a:r>
              <a:rPr kumimoji="0" lang="en-US" sz="2400" b="0" i="1" u="none" strike="noStrike" kern="1200" cap="none" spc="0" normalizeH="0" baseline="0" noProof="0" dirty="0" smtClean="0">
                <a:ln>
                  <a:noFill/>
                </a:ln>
                <a:solidFill>
                  <a:srgbClr val="660066"/>
                </a:solidFill>
                <a:effectLst>
                  <a:outerShdw blurRad="38100" dist="38100" dir="2700000" algn="tl">
                    <a:srgbClr val="000000">
                      <a:alpha val="43137"/>
                    </a:srgbClr>
                  </a:outerShdw>
                </a:effectLst>
                <a:uLnTx/>
                <a:uFillTx/>
                <a:latin typeface="+mn-lt"/>
                <a:ea typeface="+mn-ea"/>
                <a:cs typeface="+mn-cs"/>
              </a:rPr>
              <a:t> </a:t>
            </a:r>
            <a:r>
              <a:rPr kumimoji="0" lang="en-US" sz="2400" b="0" i="1" u="none" strike="noStrike" kern="1200" cap="none" spc="0" normalizeH="0" baseline="0" noProof="0" dirty="0" err="1" smtClean="0">
                <a:ln>
                  <a:noFill/>
                </a:ln>
                <a:solidFill>
                  <a:srgbClr val="660066"/>
                </a:solidFill>
                <a:effectLst>
                  <a:outerShdw blurRad="38100" dist="38100" dir="2700000" algn="tl">
                    <a:srgbClr val="000000">
                      <a:alpha val="43137"/>
                    </a:srgbClr>
                  </a:outerShdw>
                </a:effectLst>
                <a:uLnTx/>
                <a:uFillTx/>
                <a:latin typeface="+mn-lt"/>
                <a:ea typeface="+mn-ea"/>
                <a:cs typeface="+mn-cs"/>
              </a:rPr>
              <a:t>bayan</a:t>
            </a:r>
            <a:r>
              <a:rPr kumimoji="0" lang="en-US" sz="2400" b="0" i="1" u="none" strike="noStrike" kern="1200" cap="none" spc="0" normalizeH="0" baseline="0" noProof="0" dirty="0" smtClean="0">
                <a:ln>
                  <a:noFill/>
                </a:ln>
                <a:solidFill>
                  <a:srgbClr val="660066"/>
                </a:solidFill>
                <a:effectLst>
                  <a:outerShdw blurRad="38100" dist="38100" dir="2700000" algn="tl">
                    <a:srgbClr val="000000">
                      <a:alpha val="43137"/>
                    </a:srgbClr>
                  </a:outerShdw>
                </a:effectLst>
                <a:uLnTx/>
                <a:uFillTx/>
                <a:latin typeface="+mn-lt"/>
                <a:ea typeface="+mn-ea"/>
                <a:cs typeface="+mn-cs"/>
              </a:rPr>
              <a:t> ay </a:t>
            </a:r>
            <a:r>
              <a:rPr kumimoji="0" lang="en-US" sz="2400" b="0" i="1" u="none" strike="noStrike" kern="1200" cap="none" spc="0" normalizeH="0" baseline="0" noProof="0" dirty="0" err="1" smtClean="0">
                <a:ln>
                  <a:noFill/>
                </a:ln>
                <a:solidFill>
                  <a:srgbClr val="660066"/>
                </a:solidFill>
                <a:effectLst>
                  <a:outerShdw blurRad="38100" dist="38100" dir="2700000" algn="tl">
                    <a:srgbClr val="000000">
                      <a:alpha val="43137"/>
                    </a:srgbClr>
                  </a:outerShdw>
                </a:effectLst>
                <a:uLnTx/>
                <a:uFillTx/>
                <a:latin typeface="+mn-lt"/>
                <a:ea typeface="+mn-ea"/>
                <a:cs typeface="+mn-cs"/>
              </a:rPr>
              <a:t>maunlad</a:t>
            </a:r>
            <a:r>
              <a:rPr kumimoji="0" lang="en-US" sz="2400" b="0" i="1" u="none" strike="noStrike" kern="1200" cap="none" spc="0" normalizeH="0" baseline="0" noProof="0" dirty="0" smtClean="0">
                <a:ln>
                  <a:noFill/>
                </a:ln>
                <a:solidFill>
                  <a:srgbClr val="660066"/>
                </a:solidFill>
                <a:effectLst>
                  <a:outerShdw blurRad="38100" dist="38100" dir="2700000" algn="tl">
                    <a:srgbClr val="000000">
                      <a:alpha val="43137"/>
                    </a:srgbClr>
                  </a:outerShdw>
                </a:effectLst>
                <a:uLnTx/>
                <a:uFillTx/>
                <a:latin typeface="+mn-lt"/>
                <a:ea typeface="+mn-ea"/>
                <a:cs typeface="+mn-cs"/>
              </a:rPr>
              <a:t>, </a:t>
            </a:r>
            <a:r>
              <a:rPr kumimoji="0" lang="en-US" sz="2400" b="0" i="1" u="none" strike="noStrike" kern="1200" cap="none" spc="0" normalizeH="0" baseline="0" noProof="0" dirty="0" err="1" smtClean="0">
                <a:ln>
                  <a:noFill/>
                </a:ln>
                <a:solidFill>
                  <a:srgbClr val="660066"/>
                </a:solidFill>
                <a:effectLst>
                  <a:outerShdw blurRad="38100" dist="38100" dir="2700000" algn="tl">
                    <a:srgbClr val="000000">
                      <a:alpha val="43137"/>
                    </a:srgbClr>
                  </a:outerShdw>
                </a:effectLst>
                <a:uLnTx/>
                <a:uFillTx/>
                <a:latin typeface="+mn-lt"/>
                <a:ea typeface="+mn-ea"/>
                <a:cs typeface="+mn-cs"/>
              </a:rPr>
              <a:t>maibibigay</a:t>
            </a:r>
            <a:r>
              <a:rPr kumimoji="0" lang="en-US" sz="2400" b="0" i="1" u="none" strike="noStrike" kern="1200" cap="none" spc="0" normalizeH="0" baseline="0" noProof="0" dirty="0" smtClean="0">
                <a:ln>
                  <a:noFill/>
                </a:ln>
                <a:solidFill>
                  <a:srgbClr val="660066"/>
                </a:solidFill>
                <a:effectLst>
                  <a:outerShdw blurRad="38100" dist="38100" dir="2700000" algn="tl">
                    <a:srgbClr val="000000">
                      <a:alpha val="43137"/>
                    </a:srgbClr>
                  </a:outerShdw>
                </a:effectLst>
                <a:uLnTx/>
                <a:uFillTx/>
                <a:latin typeface="+mn-lt"/>
                <a:ea typeface="+mn-ea"/>
                <a:cs typeface="+mn-cs"/>
              </a:rPr>
              <a:t> </a:t>
            </a:r>
            <a:r>
              <a:rPr kumimoji="0" lang="en-US" sz="2400" b="0" i="1" u="none" strike="noStrike" kern="1200" cap="none" spc="0" normalizeH="0" baseline="0" noProof="0" dirty="0" err="1" smtClean="0">
                <a:ln>
                  <a:noFill/>
                </a:ln>
                <a:solidFill>
                  <a:srgbClr val="660066"/>
                </a:solidFill>
                <a:effectLst>
                  <a:outerShdw blurRad="38100" dist="38100" dir="2700000" algn="tl">
                    <a:srgbClr val="000000">
                      <a:alpha val="43137"/>
                    </a:srgbClr>
                  </a:outerShdw>
                </a:effectLst>
                <a:uLnTx/>
                <a:uFillTx/>
                <a:latin typeface="+mn-lt"/>
                <a:ea typeface="+mn-ea"/>
                <a:cs typeface="+mn-cs"/>
              </a:rPr>
              <a:t>nito</a:t>
            </a:r>
            <a:r>
              <a:rPr kumimoji="0" lang="en-US" sz="2400" b="0" i="1" u="none" strike="noStrike" kern="1200" cap="none" spc="0" normalizeH="0" baseline="0" noProof="0" dirty="0" smtClean="0">
                <a:ln>
                  <a:noFill/>
                </a:ln>
                <a:solidFill>
                  <a:srgbClr val="660066"/>
                </a:solidFill>
                <a:effectLst>
                  <a:outerShdw blurRad="38100" dist="38100" dir="2700000" algn="tl">
                    <a:srgbClr val="000000">
                      <a:alpha val="43137"/>
                    </a:srgbClr>
                  </a:outerShdw>
                </a:effectLst>
                <a:uLnTx/>
                <a:uFillTx/>
                <a:latin typeface="+mn-lt"/>
                <a:ea typeface="+mn-ea"/>
                <a:cs typeface="+mn-cs"/>
              </a:rPr>
              <a:t> </a:t>
            </a:r>
            <a:r>
              <a:rPr kumimoji="0" lang="en-US" sz="2400" b="0" i="1" u="none" strike="noStrike" kern="1200" cap="none" spc="0" normalizeH="0" baseline="0" noProof="0" dirty="0" err="1" smtClean="0">
                <a:ln>
                  <a:noFill/>
                </a:ln>
                <a:solidFill>
                  <a:srgbClr val="660066"/>
                </a:solidFill>
                <a:effectLst>
                  <a:outerShdw blurRad="38100" dist="38100" dir="2700000" algn="tl">
                    <a:srgbClr val="000000">
                      <a:alpha val="43137"/>
                    </a:srgbClr>
                  </a:outerShdw>
                </a:effectLst>
                <a:uLnTx/>
                <a:uFillTx/>
                <a:latin typeface="+mn-lt"/>
                <a:ea typeface="+mn-ea"/>
                <a:cs typeface="+mn-cs"/>
              </a:rPr>
              <a:t>ang</a:t>
            </a:r>
            <a:r>
              <a:rPr kumimoji="0" lang="en-US" sz="2400" b="0" i="1" u="none" strike="noStrike" kern="1200" cap="none" spc="0" normalizeH="0" baseline="0" noProof="0" dirty="0" smtClean="0">
                <a:ln>
                  <a:noFill/>
                </a:ln>
                <a:solidFill>
                  <a:srgbClr val="660066"/>
                </a:solidFill>
                <a:effectLst>
                  <a:outerShdw blurRad="38100" dist="38100" dir="2700000" algn="tl">
                    <a:srgbClr val="000000">
                      <a:alpha val="43137"/>
                    </a:srgbClr>
                  </a:outerShdw>
                </a:effectLst>
                <a:uLnTx/>
                <a:uFillTx/>
                <a:latin typeface="+mn-lt"/>
                <a:ea typeface="+mn-ea"/>
                <a:cs typeface="+mn-cs"/>
              </a:rPr>
              <a:t> </a:t>
            </a:r>
            <a:r>
              <a:rPr kumimoji="0" lang="en-US" sz="2400" b="0" i="1" u="none" strike="noStrike" kern="1200" cap="none" spc="0" normalizeH="0" baseline="0" noProof="0" dirty="0" err="1" smtClean="0">
                <a:ln>
                  <a:noFill/>
                </a:ln>
                <a:solidFill>
                  <a:srgbClr val="660066"/>
                </a:solidFill>
                <a:effectLst>
                  <a:outerShdw blurRad="38100" dist="38100" dir="2700000" algn="tl">
                    <a:srgbClr val="000000">
                      <a:alpha val="43137"/>
                    </a:srgbClr>
                  </a:outerShdw>
                </a:effectLst>
                <a:uLnTx/>
                <a:uFillTx/>
                <a:latin typeface="+mn-lt"/>
                <a:ea typeface="+mn-ea"/>
                <a:cs typeface="+mn-cs"/>
              </a:rPr>
              <a:t>mga</a:t>
            </a:r>
            <a:r>
              <a:rPr kumimoji="0" lang="en-US" sz="2400" b="0" i="1" u="none" strike="noStrike" kern="1200" cap="none" spc="0" normalizeH="0" baseline="0" noProof="0" dirty="0" smtClean="0">
                <a:ln>
                  <a:noFill/>
                </a:ln>
                <a:solidFill>
                  <a:srgbClr val="660066"/>
                </a:solidFill>
                <a:effectLst>
                  <a:outerShdw blurRad="38100" dist="38100" dir="2700000" algn="tl">
                    <a:srgbClr val="000000">
                      <a:alpha val="43137"/>
                    </a:srgbClr>
                  </a:outerShdw>
                </a:effectLst>
                <a:uLnTx/>
                <a:uFillTx/>
                <a:latin typeface="+mn-lt"/>
                <a:ea typeface="+mn-ea"/>
                <a:cs typeface="+mn-cs"/>
              </a:rPr>
              <a:t> </a:t>
            </a:r>
            <a:r>
              <a:rPr kumimoji="0" lang="en-US" sz="2400" b="0" i="1" u="none" strike="noStrike" kern="1200" cap="none" spc="0" normalizeH="0" baseline="0" noProof="0" dirty="0" err="1" smtClean="0">
                <a:ln>
                  <a:noFill/>
                </a:ln>
                <a:solidFill>
                  <a:srgbClr val="660066"/>
                </a:solidFill>
                <a:effectLst>
                  <a:outerShdw blurRad="38100" dist="38100" dir="2700000" algn="tl">
                    <a:srgbClr val="000000">
                      <a:alpha val="43137"/>
                    </a:srgbClr>
                  </a:outerShdw>
                </a:effectLst>
                <a:uLnTx/>
                <a:uFillTx/>
                <a:latin typeface="+mn-lt"/>
                <a:ea typeface="+mn-ea"/>
                <a:cs typeface="+mn-cs"/>
              </a:rPr>
              <a:t>pangunahing</a:t>
            </a:r>
            <a:r>
              <a:rPr kumimoji="0" lang="en-US" sz="2400" b="0" i="1" u="none" strike="noStrike" kern="1200" cap="none" spc="0" normalizeH="0" baseline="0" noProof="0" dirty="0" smtClean="0">
                <a:ln>
                  <a:noFill/>
                </a:ln>
                <a:solidFill>
                  <a:srgbClr val="660066"/>
                </a:solidFill>
                <a:effectLst>
                  <a:outerShdw blurRad="38100" dist="38100" dir="2700000" algn="tl">
                    <a:srgbClr val="000000">
                      <a:alpha val="43137"/>
                    </a:srgbClr>
                  </a:outerShdw>
                </a:effectLst>
                <a:uLnTx/>
                <a:uFillTx/>
                <a:latin typeface="+mn-lt"/>
                <a:ea typeface="+mn-ea"/>
                <a:cs typeface="+mn-cs"/>
              </a:rPr>
              <a:t> </a:t>
            </a:r>
            <a:r>
              <a:rPr kumimoji="0" lang="en-US" sz="2400" b="0" i="1" u="none" strike="noStrike" kern="1200" cap="none" spc="0" normalizeH="0" baseline="0" noProof="0" dirty="0" err="1" smtClean="0">
                <a:ln>
                  <a:noFill/>
                </a:ln>
                <a:solidFill>
                  <a:srgbClr val="660066"/>
                </a:solidFill>
                <a:effectLst>
                  <a:outerShdw blurRad="38100" dist="38100" dir="2700000" algn="tl">
                    <a:srgbClr val="000000">
                      <a:alpha val="43137"/>
                    </a:srgbClr>
                  </a:outerShdw>
                </a:effectLst>
                <a:uLnTx/>
                <a:uFillTx/>
                <a:latin typeface="+mn-lt"/>
                <a:ea typeface="+mn-ea"/>
                <a:cs typeface="+mn-cs"/>
              </a:rPr>
              <a:t>pangangailangan</a:t>
            </a:r>
            <a:r>
              <a:rPr kumimoji="0" lang="en-US" sz="2400" b="0" i="1" u="none" strike="noStrike" kern="1200" cap="none" spc="0" normalizeH="0" baseline="0" noProof="0" dirty="0" smtClean="0">
                <a:ln>
                  <a:noFill/>
                </a:ln>
                <a:solidFill>
                  <a:srgbClr val="660066"/>
                </a:solidFill>
                <a:effectLst>
                  <a:outerShdw blurRad="38100" dist="38100" dir="2700000" algn="tl">
                    <a:srgbClr val="000000">
                      <a:alpha val="43137"/>
                    </a:srgbClr>
                  </a:outerShdw>
                </a:effectLst>
                <a:uLnTx/>
                <a:uFillTx/>
                <a:latin typeface="+mn-lt"/>
                <a:ea typeface="+mn-ea"/>
                <a:cs typeface="+mn-cs"/>
              </a:rPr>
              <a:t> </a:t>
            </a:r>
            <a:r>
              <a:rPr kumimoji="0" lang="en-US" sz="2400" b="0" i="1" u="none" strike="noStrike" kern="1200" cap="none" spc="0" normalizeH="0" baseline="0" noProof="0" dirty="0" err="1" smtClean="0">
                <a:ln>
                  <a:noFill/>
                </a:ln>
                <a:solidFill>
                  <a:srgbClr val="660066"/>
                </a:solidFill>
                <a:effectLst>
                  <a:outerShdw blurRad="38100" dist="38100" dir="2700000" algn="tl">
                    <a:srgbClr val="000000">
                      <a:alpha val="43137"/>
                    </a:srgbClr>
                  </a:outerShdw>
                </a:effectLst>
                <a:uLnTx/>
                <a:uFillTx/>
                <a:latin typeface="+mn-lt"/>
                <a:ea typeface="+mn-ea"/>
                <a:cs typeface="+mn-cs"/>
              </a:rPr>
              <a:t>ng</a:t>
            </a:r>
            <a:r>
              <a:rPr kumimoji="0" lang="en-US" sz="2400" b="0" i="1" u="none" strike="noStrike" kern="1200" cap="none" spc="0" normalizeH="0" baseline="0" noProof="0" dirty="0" smtClean="0">
                <a:ln>
                  <a:noFill/>
                </a:ln>
                <a:solidFill>
                  <a:srgbClr val="660066"/>
                </a:solidFill>
                <a:effectLst>
                  <a:outerShdw blurRad="38100" dist="38100" dir="2700000" algn="tl">
                    <a:srgbClr val="000000">
                      <a:alpha val="43137"/>
                    </a:srgbClr>
                  </a:outerShdw>
                </a:effectLst>
                <a:uLnTx/>
                <a:uFillTx/>
                <a:latin typeface="+mn-lt"/>
                <a:ea typeface="+mn-ea"/>
                <a:cs typeface="+mn-cs"/>
              </a:rPr>
              <a:t> </a:t>
            </a:r>
            <a:r>
              <a:rPr kumimoji="0" lang="en-US" sz="2400" b="0" i="1" u="none" strike="noStrike" kern="1200" cap="none" spc="0" normalizeH="0" baseline="0" noProof="0" dirty="0" err="1" smtClean="0">
                <a:ln>
                  <a:noFill/>
                </a:ln>
                <a:solidFill>
                  <a:srgbClr val="660066"/>
                </a:solidFill>
                <a:effectLst>
                  <a:outerShdw blurRad="38100" dist="38100" dir="2700000" algn="tl">
                    <a:srgbClr val="000000">
                      <a:alpha val="43137"/>
                    </a:srgbClr>
                  </a:outerShdw>
                </a:effectLst>
                <a:uLnTx/>
                <a:uFillTx/>
                <a:latin typeface="+mn-lt"/>
                <a:ea typeface="+mn-ea"/>
                <a:cs typeface="+mn-cs"/>
              </a:rPr>
              <a:t>mga</a:t>
            </a:r>
            <a:r>
              <a:rPr kumimoji="0" lang="en-US" sz="2400" b="0" i="1" u="none" strike="noStrike" kern="1200" cap="none" spc="0" normalizeH="0" baseline="0" noProof="0" dirty="0" smtClean="0">
                <a:ln>
                  <a:noFill/>
                </a:ln>
                <a:solidFill>
                  <a:srgbClr val="660066"/>
                </a:solidFill>
                <a:effectLst>
                  <a:outerShdw blurRad="38100" dist="38100" dir="2700000" algn="tl">
                    <a:srgbClr val="000000">
                      <a:alpha val="43137"/>
                    </a:srgbClr>
                  </a:outerShdw>
                </a:effectLst>
                <a:uLnTx/>
                <a:uFillTx/>
                <a:latin typeface="+mn-lt"/>
                <a:ea typeface="+mn-ea"/>
                <a:cs typeface="+mn-cs"/>
              </a:rPr>
              <a:t> </a:t>
            </a:r>
            <a:r>
              <a:rPr kumimoji="0" lang="en-US" sz="2400" b="0" i="1" u="none" strike="noStrike" kern="1200" cap="none" spc="0" normalizeH="0" baseline="0" noProof="0" dirty="0" err="1" smtClean="0">
                <a:ln>
                  <a:noFill/>
                </a:ln>
                <a:solidFill>
                  <a:srgbClr val="660066"/>
                </a:solidFill>
                <a:effectLst>
                  <a:outerShdw blurRad="38100" dist="38100" dir="2700000" algn="tl">
                    <a:srgbClr val="000000">
                      <a:alpha val="43137"/>
                    </a:srgbClr>
                  </a:outerShdw>
                </a:effectLst>
                <a:uLnTx/>
                <a:uFillTx/>
                <a:latin typeface="+mn-lt"/>
                <a:ea typeface="+mn-ea"/>
                <a:cs typeface="+mn-cs"/>
              </a:rPr>
              <a:t>mamamayan</a:t>
            </a:r>
            <a:r>
              <a:rPr kumimoji="0" lang="en-US" sz="2400" b="0" i="1" u="none" strike="noStrike" kern="1200" cap="none" spc="0" normalizeH="0" baseline="0" noProof="0" dirty="0" smtClean="0">
                <a:ln>
                  <a:noFill/>
                </a:ln>
                <a:solidFill>
                  <a:srgbClr val="660066"/>
                </a:solidFill>
                <a:effectLst>
                  <a:outerShdw blurRad="38100" dist="38100" dir="2700000" algn="tl">
                    <a:srgbClr val="000000">
                      <a:alpha val="43137"/>
                    </a:srgbClr>
                  </a:outerShdw>
                </a:effectLst>
                <a:uLnTx/>
                <a:uFillTx/>
                <a:latin typeface="+mn-lt"/>
                <a:ea typeface="+mn-ea"/>
                <a:cs typeface="+mn-cs"/>
              </a:rPr>
              <a:t> </a:t>
            </a:r>
            <a:r>
              <a:rPr kumimoji="0" lang="en-US" sz="2400" b="0" i="1" u="none" strike="noStrike" kern="1200" cap="none" spc="0" normalizeH="0" baseline="0" noProof="0" dirty="0" err="1" smtClean="0">
                <a:ln>
                  <a:noFill/>
                </a:ln>
                <a:solidFill>
                  <a:srgbClr val="660066"/>
                </a:solidFill>
                <a:effectLst>
                  <a:outerShdw blurRad="38100" dist="38100" dir="2700000" algn="tl">
                    <a:srgbClr val="000000">
                      <a:alpha val="43137"/>
                    </a:srgbClr>
                  </a:outerShdw>
                </a:effectLst>
                <a:uLnTx/>
                <a:uFillTx/>
                <a:latin typeface="+mn-lt"/>
                <a:ea typeface="+mn-ea"/>
                <a:cs typeface="+mn-cs"/>
              </a:rPr>
              <a:t>nito</a:t>
            </a:r>
            <a:r>
              <a:rPr kumimoji="0" lang="en-US" sz="2400" b="0" i="1" u="none" strike="noStrike" kern="1200" cap="none" spc="0" normalizeH="0" baseline="0" noProof="0" dirty="0" smtClean="0">
                <a:ln>
                  <a:noFill/>
                </a:ln>
                <a:solidFill>
                  <a:srgbClr val="660066"/>
                </a:solidFill>
                <a:effectLst>
                  <a:outerShdw blurRad="38100" dist="38100" dir="2700000" algn="tl">
                    <a:srgbClr val="000000">
                      <a:alpha val="43137"/>
                    </a:srgbClr>
                  </a:outerShdw>
                </a:effectLst>
                <a:uLnTx/>
                <a:uFillTx/>
                <a:latin typeface="+mn-lt"/>
                <a:ea typeface="+mn-ea"/>
                <a:cs typeface="+mn-cs"/>
              </a:rPr>
              <a:t> </a:t>
            </a:r>
            <a:r>
              <a:rPr kumimoji="0" lang="en-US" sz="2400" b="0" i="1" u="none" strike="noStrike" kern="1200" cap="none" spc="0" normalizeH="0" baseline="0" noProof="0" dirty="0" err="1" smtClean="0">
                <a:ln>
                  <a:noFill/>
                </a:ln>
                <a:solidFill>
                  <a:srgbClr val="660066"/>
                </a:solidFill>
                <a:effectLst>
                  <a:outerShdw blurRad="38100" dist="38100" dir="2700000" algn="tl">
                    <a:srgbClr val="000000">
                      <a:alpha val="43137"/>
                    </a:srgbClr>
                  </a:outerShdw>
                </a:effectLst>
                <a:uLnTx/>
                <a:uFillTx/>
                <a:latin typeface="+mn-lt"/>
                <a:ea typeface="+mn-ea"/>
                <a:cs typeface="+mn-cs"/>
              </a:rPr>
              <a:t>tulad</a:t>
            </a:r>
            <a:r>
              <a:rPr kumimoji="0" lang="en-US" sz="2400" b="0" i="1" u="none" strike="noStrike" kern="1200" cap="none" spc="0" normalizeH="0" baseline="0" noProof="0" dirty="0" smtClean="0">
                <a:ln>
                  <a:noFill/>
                </a:ln>
                <a:solidFill>
                  <a:srgbClr val="660066"/>
                </a:solidFill>
                <a:effectLst>
                  <a:outerShdw blurRad="38100" dist="38100" dir="2700000" algn="tl">
                    <a:srgbClr val="000000">
                      <a:alpha val="43137"/>
                    </a:srgbClr>
                  </a:outerShdw>
                </a:effectLst>
                <a:uLnTx/>
                <a:uFillTx/>
                <a:latin typeface="+mn-lt"/>
                <a:ea typeface="+mn-ea"/>
                <a:cs typeface="+mn-cs"/>
              </a:rPr>
              <a:t> </a:t>
            </a:r>
            <a:r>
              <a:rPr kumimoji="0" lang="en-US" sz="2400" b="0" i="1" u="none" strike="noStrike" kern="1200" cap="none" spc="0" normalizeH="0" baseline="0" noProof="0" dirty="0" err="1" smtClean="0">
                <a:ln>
                  <a:noFill/>
                </a:ln>
                <a:solidFill>
                  <a:srgbClr val="660066"/>
                </a:solidFill>
                <a:effectLst>
                  <a:outerShdw blurRad="38100" dist="38100" dir="2700000" algn="tl">
                    <a:srgbClr val="000000">
                      <a:alpha val="43137"/>
                    </a:srgbClr>
                  </a:outerShdw>
                </a:effectLst>
                <a:uLnTx/>
                <a:uFillTx/>
                <a:latin typeface="+mn-lt"/>
                <a:ea typeface="+mn-ea"/>
                <a:cs typeface="+mn-cs"/>
              </a:rPr>
              <a:t>ng</a:t>
            </a:r>
            <a:r>
              <a:rPr kumimoji="0" lang="en-US" sz="2400" b="0" i="1" u="none" strike="noStrike" kern="1200" cap="none" spc="0" normalizeH="0" baseline="0" noProof="0" dirty="0" smtClean="0">
                <a:ln>
                  <a:noFill/>
                </a:ln>
                <a:solidFill>
                  <a:srgbClr val="660066"/>
                </a:solidFill>
                <a:effectLst>
                  <a:outerShdw blurRad="38100" dist="38100" dir="2700000" algn="tl">
                    <a:srgbClr val="000000">
                      <a:alpha val="43137"/>
                    </a:srgbClr>
                  </a:outerShdw>
                </a:effectLst>
                <a:uLnTx/>
                <a:uFillTx/>
                <a:latin typeface="+mn-lt"/>
                <a:ea typeface="+mn-ea"/>
                <a:cs typeface="+mn-cs"/>
              </a:rPr>
              <a:t> </a:t>
            </a:r>
            <a:r>
              <a:rPr kumimoji="0" lang="en-US" sz="2400" b="0" i="1" u="none" strike="noStrike" kern="1200" cap="none" spc="0" normalizeH="0" baseline="0" noProof="0" dirty="0" err="1" smtClean="0">
                <a:ln>
                  <a:noFill/>
                </a:ln>
                <a:solidFill>
                  <a:srgbClr val="660066"/>
                </a:solidFill>
                <a:effectLst>
                  <a:outerShdw blurRad="38100" dist="38100" dir="2700000" algn="tl">
                    <a:srgbClr val="000000">
                      <a:alpha val="43137"/>
                    </a:srgbClr>
                  </a:outerShdw>
                </a:effectLst>
                <a:uLnTx/>
                <a:uFillTx/>
                <a:latin typeface="+mn-lt"/>
                <a:ea typeface="+mn-ea"/>
                <a:cs typeface="+mn-cs"/>
              </a:rPr>
              <a:t>masaganang</a:t>
            </a:r>
            <a:r>
              <a:rPr kumimoji="0" lang="en-US" sz="2400" b="0" i="1" u="none" strike="noStrike" kern="1200" cap="none" spc="0" normalizeH="0" baseline="0" noProof="0" dirty="0" smtClean="0">
                <a:ln>
                  <a:noFill/>
                </a:ln>
                <a:solidFill>
                  <a:srgbClr val="660066"/>
                </a:solidFill>
                <a:effectLst>
                  <a:outerShdw blurRad="38100" dist="38100" dir="2700000" algn="tl">
                    <a:srgbClr val="000000">
                      <a:alpha val="43137"/>
                    </a:srgbClr>
                  </a:outerShdw>
                </a:effectLst>
                <a:uLnTx/>
                <a:uFillTx/>
                <a:latin typeface="+mn-lt"/>
                <a:ea typeface="+mn-ea"/>
                <a:cs typeface="+mn-cs"/>
              </a:rPr>
              <a:t> </a:t>
            </a:r>
            <a:r>
              <a:rPr kumimoji="0" lang="en-US" sz="2400" b="0" i="1" u="none" strike="noStrike" kern="1200" cap="none" spc="0" normalizeH="0" baseline="0" noProof="0" dirty="0" err="1" smtClean="0">
                <a:ln>
                  <a:noFill/>
                </a:ln>
                <a:solidFill>
                  <a:srgbClr val="660066"/>
                </a:solidFill>
                <a:effectLst>
                  <a:outerShdw blurRad="38100" dist="38100" dir="2700000" algn="tl">
                    <a:srgbClr val="000000">
                      <a:alpha val="43137"/>
                    </a:srgbClr>
                  </a:outerShdw>
                </a:effectLst>
                <a:uLnTx/>
                <a:uFillTx/>
                <a:latin typeface="+mn-lt"/>
                <a:ea typeface="+mn-ea"/>
                <a:cs typeface="+mn-cs"/>
              </a:rPr>
              <a:t>pagkain</a:t>
            </a:r>
            <a:r>
              <a:rPr kumimoji="0" lang="en-US" sz="2400" b="0" i="1" u="none" strike="noStrike" kern="1200" cap="none" spc="0" normalizeH="0" baseline="0" noProof="0" dirty="0" smtClean="0">
                <a:ln>
                  <a:noFill/>
                </a:ln>
                <a:solidFill>
                  <a:srgbClr val="660066"/>
                </a:solidFill>
                <a:effectLst>
                  <a:outerShdw blurRad="38100" dist="38100" dir="2700000" algn="tl">
                    <a:srgbClr val="000000">
                      <a:alpha val="43137"/>
                    </a:srgbClr>
                  </a:outerShdw>
                </a:effectLst>
                <a:uLnTx/>
                <a:uFillTx/>
                <a:latin typeface="+mn-lt"/>
                <a:ea typeface="+mn-ea"/>
                <a:cs typeface="+mn-cs"/>
              </a:rPr>
              <a:t>, </a:t>
            </a:r>
            <a:r>
              <a:rPr kumimoji="0" lang="en-US" sz="2400" b="0" i="1" u="none" strike="noStrike" kern="1200" cap="none" spc="0" normalizeH="0" baseline="0" noProof="0" dirty="0" err="1" smtClean="0">
                <a:ln>
                  <a:noFill/>
                </a:ln>
                <a:solidFill>
                  <a:srgbClr val="660066"/>
                </a:solidFill>
                <a:effectLst>
                  <a:outerShdw blurRad="38100" dist="38100" dir="2700000" algn="tl">
                    <a:srgbClr val="000000">
                      <a:alpha val="43137"/>
                    </a:srgbClr>
                  </a:outerShdw>
                </a:effectLst>
                <a:uLnTx/>
                <a:uFillTx/>
                <a:latin typeface="+mn-lt"/>
                <a:ea typeface="+mn-ea"/>
                <a:cs typeface="+mn-cs"/>
              </a:rPr>
              <a:t>magandang</a:t>
            </a:r>
            <a:r>
              <a:rPr kumimoji="0" lang="en-US" sz="2400" b="0" i="1" u="none" strike="noStrike" kern="1200" cap="none" spc="0" normalizeH="0" baseline="0" noProof="0" dirty="0" smtClean="0">
                <a:ln>
                  <a:noFill/>
                </a:ln>
                <a:solidFill>
                  <a:srgbClr val="660066"/>
                </a:solidFill>
                <a:effectLst>
                  <a:outerShdw blurRad="38100" dist="38100" dir="2700000" algn="tl">
                    <a:srgbClr val="000000">
                      <a:alpha val="43137"/>
                    </a:srgbClr>
                  </a:outerShdw>
                </a:effectLst>
                <a:uLnTx/>
                <a:uFillTx/>
                <a:latin typeface="+mn-lt"/>
                <a:ea typeface="+mn-ea"/>
                <a:cs typeface="+mn-cs"/>
              </a:rPr>
              <a:t> </a:t>
            </a:r>
            <a:r>
              <a:rPr kumimoji="0" lang="en-US" sz="2400" b="0" i="1" u="none" strike="noStrike" kern="1200" cap="none" spc="0" normalizeH="0" baseline="0" noProof="0" dirty="0" err="1" smtClean="0">
                <a:ln>
                  <a:noFill/>
                </a:ln>
                <a:solidFill>
                  <a:srgbClr val="660066"/>
                </a:solidFill>
                <a:effectLst>
                  <a:outerShdw blurRad="38100" dist="38100" dir="2700000" algn="tl">
                    <a:srgbClr val="000000">
                      <a:alpha val="43137"/>
                    </a:srgbClr>
                  </a:outerShdw>
                </a:effectLst>
                <a:uLnTx/>
                <a:uFillTx/>
                <a:latin typeface="+mn-lt"/>
                <a:ea typeface="+mn-ea"/>
                <a:cs typeface="+mn-cs"/>
              </a:rPr>
              <a:t>edukasyon</a:t>
            </a:r>
            <a:r>
              <a:rPr kumimoji="0" lang="en-US" sz="2400" b="0" i="1" u="none" strike="noStrike" kern="1200" cap="none" spc="0" normalizeH="0" baseline="0" noProof="0" dirty="0" smtClean="0">
                <a:ln>
                  <a:noFill/>
                </a:ln>
                <a:solidFill>
                  <a:srgbClr val="660066"/>
                </a:solidFill>
                <a:effectLst>
                  <a:outerShdw blurRad="38100" dist="38100" dir="2700000" algn="tl">
                    <a:srgbClr val="000000">
                      <a:alpha val="43137"/>
                    </a:srgbClr>
                  </a:outerShdw>
                </a:effectLst>
                <a:uLnTx/>
                <a:uFillTx/>
                <a:latin typeface="+mn-lt"/>
                <a:ea typeface="+mn-ea"/>
                <a:cs typeface="+mn-cs"/>
              </a:rPr>
              <a:t>, healthcare, at </a:t>
            </a:r>
            <a:r>
              <a:rPr kumimoji="0" lang="en-US" sz="2400" b="0" i="1" u="none" strike="noStrike" kern="1200" cap="none" spc="0" normalizeH="0" baseline="0" noProof="0" dirty="0" err="1" smtClean="0">
                <a:ln>
                  <a:noFill/>
                </a:ln>
                <a:solidFill>
                  <a:srgbClr val="660066"/>
                </a:solidFill>
                <a:effectLst>
                  <a:outerShdw blurRad="38100" dist="38100" dir="2700000" algn="tl">
                    <a:srgbClr val="000000">
                      <a:alpha val="43137"/>
                    </a:srgbClr>
                  </a:outerShdw>
                </a:effectLst>
                <a:uLnTx/>
                <a:uFillTx/>
                <a:latin typeface="+mn-lt"/>
                <a:ea typeface="+mn-ea"/>
                <a:cs typeface="+mn-cs"/>
              </a:rPr>
              <a:t>hanap</a:t>
            </a:r>
            <a:r>
              <a:rPr kumimoji="0" lang="en-US" sz="2400" b="0" i="1" u="none" strike="noStrike" kern="1200" cap="none" spc="0" normalizeH="0" baseline="0" noProof="0" dirty="0" smtClean="0">
                <a:ln>
                  <a:noFill/>
                </a:ln>
                <a:solidFill>
                  <a:srgbClr val="660066"/>
                </a:solidFill>
                <a:effectLst>
                  <a:outerShdw blurRad="38100" dist="38100" dir="2700000" algn="tl">
                    <a:srgbClr val="000000">
                      <a:alpha val="43137"/>
                    </a:srgbClr>
                  </a:outerShdw>
                </a:effectLst>
                <a:uLnTx/>
                <a:uFillTx/>
                <a:latin typeface="+mn-lt"/>
                <a:ea typeface="+mn-ea"/>
                <a:cs typeface="+mn-cs"/>
              </a:rPr>
              <a:t> </a:t>
            </a:r>
            <a:r>
              <a:rPr kumimoji="0" lang="en-US" sz="2400" b="0" i="1" u="none" strike="noStrike" kern="1200" cap="none" spc="0" normalizeH="0" baseline="0" noProof="0" dirty="0" err="1" smtClean="0">
                <a:ln>
                  <a:noFill/>
                </a:ln>
                <a:solidFill>
                  <a:srgbClr val="660066"/>
                </a:solidFill>
                <a:effectLst>
                  <a:outerShdw blurRad="38100" dist="38100" dir="2700000" algn="tl">
                    <a:srgbClr val="000000">
                      <a:alpha val="43137"/>
                    </a:srgbClr>
                  </a:outerShdw>
                </a:effectLst>
                <a:uLnTx/>
                <a:uFillTx/>
                <a:latin typeface="+mn-lt"/>
                <a:ea typeface="+mn-ea"/>
                <a:cs typeface="+mn-cs"/>
              </a:rPr>
              <a:t>buhay</a:t>
            </a:r>
            <a:r>
              <a:rPr kumimoji="0" lang="en-US" sz="2400" b="0" i="1" u="none" strike="noStrike" kern="1200" cap="none" spc="0" normalizeH="0" baseline="0" noProof="0" dirty="0" smtClean="0">
                <a:ln>
                  <a:noFill/>
                </a:ln>
                <a:solidFill>
                  <a:srgbClr val="660066"/>
                </a:solidFill>
                <a:effectLst>
                  <a:outerShdw blurRad="38100" dist="38100" dir="2700000" algn="tl">
                    <a:srgbClr val="000000">
                      <a:alpha val="43137"/>
                    </a:srgbClr>
                  </a:outerShdw>
                </a:effectLst>
                <a:uLnTx/>
                <a:uFillTx/>
                <a:latin typeface="+mn-lt"/>
                <a:ea typeface="+mn-ea"/>
                <a:cs typeface="+mn-cs"/>
              </a:rPr>
              <a:t> </a:t>
            </a:r>
            <a:r>
              <a:rPr kumimoji="0" lang="en-US" sz="2400" b="0" i="1" u="none" strike="noStrike" kern="1200" cap="none" spc="0" normalizeH="0" baseline="0" noProof="0" dirty="0" err="1" smtClean="0">
                <a:ln>
                  <a:noFill/>
                </a:ln>
                <a:solidFill>
                  <a:srgbClr val="660066"/>
                </a:solidFill>
                <a:effectLst>
                  <a:outerShdw blurRad="38100" dist="38100" dir="2700000" algn="tl">
                    <a:srgbClr val="000000">
                      <a:alpha val="43137"/>
                    </a:srgbClr>
                  </a:outerShdw>
                </a:effectLst>
                <a:uLnTx/>
                <a:uFillTx/>
                <a:latin typeface="+mn-lt"/>
                <a:ea typeface="+mn-ea"/>
                <a:cs typeface="+mn-cs"/>
              </a:rPr>
              <a:t>para</a:t>
            </a:r>
            <a:r>
              <a:rPr kumimoji="0" lang="en-US" sz="2400" b="0" i="1" u="none" strike="noStrike" kern="1200" cap="none" spc="0" normalizeH="0" baseline="0" noProof="0" dirty="0" smtClean="0">
                <a:ln>
                  <a:noFill/>
                </a:ln>
                <a:solidFill>
                  <a:srgbClr val="660066"/>
                </a:solidFill>
                <a:effectLst>
                  <a:outerShdw blurRad="38100" dist="38100" dir="2700000" algn="tl">
                    <a:srgbClr val="000000">
                      <a:alpha val="43137"/>
                    </a:srgbClr>
                  </a:outerShdw>
                </a:effectLst>
                <a:uLnTx/>
                <a:uFillTx/>
                <a:latin typeface="+mn-lt"/>
                <a:ea typeface="+mn-ea"/>
                <a:cs typeface="+mn-cs"/>
              </a:rPr>
              <a:t> </a:t>
            </a:r>
            <a:r>
              <a:rPr kumimoji="0" lang="en-US" sz="2400" b="0" i="1" u="none" strike="noStrike" kern="1200" cap="none" spc="0" normalizeH="0" baseline="0" noProof="0" dirty="0" err="1" smtClean="0">
                <a:ln>
                  <a:noFill/>
                </a:ln>
                <a:solidFill>
                  <a:srgbClr val="660066"/>
                </a:solidFill>
                <a:effectLst>
                  <a:outerShdw blurRad="38100" dist="38100" dir="2700000" algn="tl">
                    <a:srgbClr val="000000">
                      <a:alpha val="43137"/>
                    </a:srgbClr>
                  </a:outerShdw>
                </a:effectLst>
                <a:uLnTx/>
                <a:uFillTx/>
                <a:latin typeface="+mn-lt"/>
                <a:ea typeface="+mn-ea"/>
                <a:cs typeface="+mn-cs"/>
              </a:rPr>
              <a:t>sa</a:t>
            </a:r>
            <a:r>
              <a:rPr kumimoji="0" lang="en-US" sz="2400" b="0" i="1" u="none" strike="noStrike" kern="1200" cap="none" spc="0" normalizeH="0" baseline="0" noProof="0" dirty="0" smtClean="0">
                <a:ln>
                  <a:noFill/>
                </a:ln>
                <a:solidFill>
                  <a:srgbClr val="660066"/>
                </a:solidFill>
                <a:effectLst>
                  <a:outerShdw blurRad="38100" dist="38100" dir="2700000" algn="tl">
                    <a:srgbClr val="000000">
                      <a:alpha val="43137"/>
                    </a:srgbClr>
                  </a:outerShdw>
                </a:effectLst>
                <a:uLnTx/>
                <a:uFillTx/>
                <a:latin typeface="+mn-lt"/>
                <a:ea typeface="+mn-ea"/>
                <a:cs typeface="+mn-cs"/>
              </a:rPr>
              <a:t> </a:t>
            </a:r>
            <a:r>
              <a:rPr kumimoji="0" lang="en-US" sz="2400" b="0" i="1" u="none" strike="noStrike" kern="1200" cap="none" spc="0" normalizeH="0" baseline="0" noProof="0" dirty="0" err="1" smtClean="0">
                <a:ln>
                  <a:noFill/>
                </a:ln>
                <a:solidFill>
                  <a:srgbClr val="660066"/>
                </a:solidFill>
                <a:effectLst>
                  <a:outerShdw blurRad="38100" dist="38100" dir="2700000" algn="tl">
                    <a:srgbClr val="000000">
                      <a:alpha val="43137"/>
                    </a:srgbClr>
                  </a:outerShdw>
                </a:effectLst>
                <a:uLnTx/>
                <a:uFillTx/>
                <a:latin typeface="+mn-lt"/>
                <a:ea typeface="+mn-ea"/>
                <a:cs typeface="+mn-cs"/>
              </a:rPr>
              <a:t>mga</a:t>
            </a:r>
            <a:r>
              <a:rPr kumimoji="0" lang="en-US" sz="2400" b="0" i="1" u="none" strike="noStrike" kern="1200" cap="none" spc="0" normalizeH="0" baseline="0" noProof="0" dirty="0" smtClean="0">
                <a:ln>
                  <a:noFill/>
                </a:ln>
                <a:solidFill>
                  <a:srgbClr val="660066"/>
                </a:solidFill>
                <a:effectLst>
                  <a:outerShdw blurRad="38100" dist="38100" dir="2700000" algn="tl">
                    <a:srgbClr val="000000">
                      <a:alpha val="43137"/>
                    </a:srgbClr>
                  </a:outerShdw>
                </a:effectLst>
                <a:uLnTx/>
                <a:uFillTx/>
                <a:latin typeface="+mn-lt"/>
                <a:ea typeface="+mn-ea"/>
                <a:cs typeface="+mn-cs"/>
              </a:rPr>
              <a:t> </a:t>
            </a:r>
            <a:r>
              <a:rPr kumimoji="0" lang="en-US" sz="2400" b="0" i="1" u="none" strike="noStrike" kern="1200" cap="none" spc="0" normalizeH="0" baseline="0" noProof="0" dirty="0" err="1" smtClean="0">
                <a:ln>
                  <a:noFill/>
                </a:ln>
                <a:solidFill>
                  <a:srgbClr val="660066"/>
                </a:solidFill>
                <a:effectLst>
                  <a:outerShdw blurRad="38100" dist="38100" dir="2700000" algn="tl">
                    <a:srgbClr val="000000">
                      <a:alpha val="43137"/>
                    </a:srgbClr>
                  </a:outerShdw>
                </a:effectLst>
                <a:uLnTx/>
                <a:uFillTx/>
                <a:latin typeface="+mn-lt"/>
                <a:ea typeface="+mn-ea"/>
                <a:cs typeface="+mn-cs"/>
              </a:rPr>
              <a:t>manggagawa</a:t>
            </a:r>
            <a:r>
              <a:rPr kumimoji="0" lang="en-US" sz="2400" b="0" i="1" u="none" strike="noStrike" kern="1200" cap="none" spc="0" normalizeH="0" baseline="0" noProof="0" dirty="0" smtClean="0">
                <a:ln>
                  <a:noFill/>
                </a:ln>
                <a:solidFill>
                  <a:srgbClr val="660066"/>
                </a:solidFill>
                <a:effectLst>
                  <a:outerShdw blurRad="38100" dist="38100" dir="2700000" algn="tl">
                    <a:srgbClr val="000000">
                      <a:alpha val="43137"/>
                    </a:srgbClr>
                  </a:outerShdw>
                </a:effectLst>
                <a:uLnTx/>
                <a:uFillTx/>
                <a:latin typeface="+mn-lt"/>
                <a:ea typeface="+mn-ea"/>
                <a:cs typeface="+mn-cs"/>
              </a:rPr>
              <a:t> </a:t>
            </a:r>
            <a:r>
              <a:rPr kumimoji="0" lang="en-US" sz="2400" b="0" i="1" u="none" strike="noStrike" kern="1200" cap="none" spc="0" normalizeH="0" baseline="0" noProof="0" dirty="0" err="1" smtClean="0">
                <a:ln>
                  <a:noFill/>
                </a:ln>
                <a:solidFill>
                  <a:srgbClr val="660066"/>
                </a:solidFill>
                <a:effectLst>
                  <a:outerShdw blurRad="38100" dist="38100" dir="2700000" algn="tl">
                    <a:srgbClr val="000000">
                      <a:alpha val="43137"/>
                    </a:srgbClr>
                  </a:outerShdw>
                </a:effectLst>
                <a:uLnTx/>
                <a:uFillTx/>
                <a:latin typeface="+mn-lt"/>
                <a:ea typeface="+mn-ea"/>
                <a:cs typeface="+mn-cs"/>
              </a:rPr>
              <a:t>nito</a:t>
            </a:r>
            <a:r>
              <a:rPr kumimoji="0" lang="en-US" sz="2400" b="0" i="1" u="none" strike="noStrike" kern="1200" cap="none" spc="0" normalizeH="0" baseline="0" noProof="0" dirty="0" smtClean="0">
                <a:ln>
                  <a:noFill/>
                </a:ln>
                <a:solidFill>
                  <a:srgbClr val="660066"/>
                </a:solidFill>
                <a:effectLst>
                  <a:outerShdw blurRad="38100" dist="38100" dir="2700000" algn="tl">
                    <a:srgbClr val="000000">
                      <a:alpha val="43137"/>
                    </a:srgbClr>
                  </a:outerShdw>
                </a:effectLst>
                <a:uLnTx/>
                <a:uFillTx/>
                <a:latin typeface="+mn-lt"/>
                <a:ea typeface="+mn-ea"/>
                <a:cs typeface="+mn-cs"/>
              </a:rPr>
              <a:t>.</a:t>
            </a:r>
            <a:endParaRPr kumimoji="0" lang="en-US" sz="2400" b="0" i="0" u="none" strike="noStrike" kern="1200" cap="none" spc="0" normalizeH="0" baseline="0" noProof="0" dirty="0" smtClean="0">
              <a:ln>
                <a:noFill/>
              </a:ln>
              <a:solidFill>
                <a:srgbClr val="660066"/>
              </a:solidFill>
              <a:effectLst>
                <a:outerShdw blurRad="38100" dist="38100" dir="2700000" algn="tl">
                  <a:srgbClr val="000000">
                    <a:alpha val="43137"/>
                  </a:srgbClr>
                </a:outerShdw>
              </a:effectLst>
              <a:uLnTx/>
              <a:uFillTx/>
              <a:latin typeface="+mn-lt"/>
              <a:ea typeface="+mn-ea"/>
              <a:cs typeface="+mn-cs"/>
            </a:endParaRPr>
          </a:p>
          <a:p>
            <a:pPr marL="228600" marR="0" lvl="0" indent="-228600" algn="l" defTabSz="914400" rtl="0" eaLnBrk="1" fontAlgn="auto" latinLnBrk="0" hangingPunct="1">
              <a:lnSpc>
                <a:spcPct val="100000"/>
              </a:lnSpc>
              <a:spcBef>
                <a:spcPts val="2000"/>
              </a:spcBef>
              <a:spcAft>
                <a:spcPts val="0"/>
              </a:spcAft>
              <a:buClr>
                <a:schemeClr val="accent1"/>
              </a:buClr>
              <a:buSzPct val="75000"/>
              <a:buFont typeface="Wingdings" pitchFamily="2" charset="2"/>
              <a:buNone/>
              <a:tabLst/>
              <a:defRPr/>
            </a:pPr>
            <a:endParaRPr kumimoji="0" lang="en-US" sz="2400" b="0" i="0" u="none" strike="noStrike" kern="1200" cap="none" spc="0" normalizeH="0" baseline="0" noProof="0" dirty="0" smtClean="0">
              <a:ln>
                <a:noFill/>
              </a:ln>
              <a:solidFill>
                <a:srgbClr val="660066"/>
              </a:solidFill>
              <a:effectLst>
                <a:outerShdw blurRad="38100" dist="38100" dir="2700000" algn="tl">
                  <a:srgbClr val="000000">
                    <a:alpha val="43137"/>
                  </a:srgbClr>
                </a:outerShdw>
              </a:effectLst>
              <a:uLnTx/>
              <a:uFillTx/>
              <a:latin typeface="+mn-lt"/>
              <a:ea typeface="+mn-ea"/>
              <a:cs typeface="+mn-cs"/>
            </a:endParaRPr>
          </a:p>
          <a:p>
            <a:pPr marL="228600" marR="0" lvl="0" indent="-228600" algn="l" defTabSz="914400" rtl="0" eaLnBrk="1" fontAlgn="auto" latinLnBrk="0" hangingPunct="1">
              <a:lnSpc>
                <a:spcPct val="100000"/>
              </a:lnSpc>
              <a:spcBef>
                <a:spcPts val="2000"/>
              </a:spcBef>
              <a:spcAft>
                <a:spcPts val="0"/>
              </a:spcAft>
              <a:buClr>
                <a:schemeClr val="accent1"/>
              </a:buClr>
              <a:buSzPct val="75000"/>
              <a:buFont typeface="Wingdings" pitchFamily="2" charset="2"/>
              <a:buChar char="n"/>
              <a:tabLst/>
              <a:defRPr/>
            </a:pPr>
            <a:endParaRPr kumimoji="0" lang="en-US" sz="2400" b="0" i="0" u="none" strike="noStrike" kern="1200" cap="none" spc="0" normalizeH="0" baseline="0" noProof="0" dirty="0">
              <a:ln>
                <a:noFill/>
              </a:ln>
              <a:solidFill>
                <a:srgbClr val="660066"/>
              </a:solidFill>
              <a:effectLst>
                <a:outerShdw blurRad="38100" dist="38100" dir="2700000" algn="tl">
                  <a:srgbClr val="000000">
                    <a:alpha val="43137"/>
                  </a:srgbClr>
                </a:outerShdw>
              </a:effectLst>
              <a:uLnTx/>
              <a:uFillTx/>
              <a:latin typeface="+mn-lt"/>
              <a:ea typeface="+mn-ea"/>
              <a:cs typeface="+mn-cs"/>
            </a:endParaRPr>
          </a:p>
        </p:txBody>
      </p:sp>
      <p:pic>
        <p:nvPicPr>
          <p:cNvPr id="9" name="Picture 8" descr="FILIPINO KIDS.jpg"/>
          <p:cNvPicPr>
            <a:picLocks noChangeAspect="1"/>
          </p:cNvPicPr>
          <p:nvPr/>
        </p:nvPicPr>
        <p:blipFill>
          <a:blip r:embed="rId2"/>
          <a:srcRect l="27237" r="4385" b="7895"/>
          <a:stretch>
            <a:fillRect/>
          </a:stretch>
        </p:blipFill>
        <p:spPr>
          <a:xfrm>
            <a:off x="5273040" y="2133601"/>
            <a:ext cx="3566160" cy="320039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accel="50000" decel="5000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990600" y="914400"/>
            <a:ext cx="9829800" cy="1362075"/>
          </a:xfrm>
        </p:spPr>
        <p:txBody>
          <a:bodyPr>
            <a:noAutofit/>
          </a:bodyPr>
          <a:lstStyle/>
          <a:p>
            <a:r>
              <a:rPr lang="en-US" sz="4400" smtClean="0"/>
              <a:t>SALAMAT SA PAKIKINIG!!!</a:t>
            </a:r>
            <a:endParaRPr lang="en-US" sz="4400" dirty="0"/>
          </a:p>
        </p:txBody>
      </p:sp>
      <p:sp>
        <p:nvSpPr>
          <p:cNvPr id="12" name="Text Placeholder 11"/>
          <p:cNvSpPr>
            <a:spLocks noGrp="1"/>
          </p:cNvSpPr>
          <p:nvPr>
            <p:ph type="body" idx="1"/>
          </p:nvPr>
        </p:nvSpPr>
        <p:spPr>
          <a:xfrm>
            <a:off x="2514600" y="2819400"/>
            <a:ext cx="5943600" cy="3352800"/>
          </a:xfrm>
        </p:spPr>
        <p:txBody>
          <a:bodyPr>
            <a:normAutofit/>
          </a:bodyPr>
          <a:lstStyle/>
          <a:p>
            <a:r>
              <a:rPr lang="en-US" sz="2000" dirty="0" smtClean="0"/>
              <a:t>BALITAAN NINA:</a:t>
            </a:r>
          </a:p>
          <a:p>
            <a:r>
              <a:rPr lang="en-US" sz="2353" dirty="0" smtClean="0"/>
              <a:t>	ALEXA  BRINGAS</a:t>
            </a:r>
          </a:p>
          <a:p>
            <a:r>
              <a:rPr lang="en-US" sz="2353" dirty="0" smtClean="0"/>
              <a:t>	DANI POBLADOR</a:t>
            </a:r>
          </a:p>
          <a:p>
            <a:r>
              <a:rPr lang="en-US" sz="2353" dirty="0" smtClean="0"/>
              <a:t>	GABBY CARLOS</a:t>
            </a:r>
          </a:p>
          <a:p>
            <a:r>
              <a:rPr lang="en-US" sz="2353" dirty="0" smtClean="0"/>
              <a:t>	INA VILLON</a:t>
            </a:r>
            <a:endParaRPr lang="en-US" sz="2353"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Content Placeholder 18"/>
          <p:cNvSpPr>
            <a:spLocks noGrp="1"/>
          </p:cNvSpPr>
          <p:nvPr>
            <p:ph idx="1"/>
          </p:nvPr>
        </p:nvSpPr>
        <p:spPr>
          <a:xfrm>
            <a:off x="3810000" y="1600200"/>
            <a:ext cx="4780878" cy="4144963"/>
          </a:xfrm>
        </p:spPr>
        <p:txBody>
          <a:bodyPr>
            <a:normAutofit fontScale="92500"/>
          </a:bodyPr>
          <a:lstStyle/>
          <a:p>
            <a:pPr>
              <a:lnSpc>
                <a:spcPct val="200000"/>
              </a:lnSpc>
              <a:buNone/>
            </a:pPr>
            <a:r>
              <a:rPr lang="en-US" sz="2800" dirty="0" smtClean="0">
                <a:solidFill>
                  <a:srgbClr val="4D264D"/>
                </a:solidFill>
                <a:effectLst>
                  <a:outerShdw blurRad="38100" dist="38100" dir="2700000" algn="tl">
                    <a:srgbClr val="000000">
                      <a:alpha val="43137"/>
                    </a:srgbClr>
                  </a:outerShdw>
                </a:effectLst>
              </a:rPr>
              <a:t>  </a:t>
            </a:r>
            <a:r>
              <a:rPr lang="en-US" sz="2800" dirty="0" err="1" smtClean="0">
                <a:solidFill>
                  <a:srgbClr val="4D264D"/>
                </a:solidFill>
                <a:effectLst>
                  <a:outerShdw blurRad="38100" dist="38100" dir="2700000" algn="tl">
                    <a:srgbClr val="000000">
                      <a:alpha val="43137"/>
                    </a:srgbClr>
                  </a:outerShdw>
                </a:effectLst>
              </a:rPr>
              <a:t>Noong</a:t>
            </a:r>
            <a:r>
              <a:rPr lang="en-US" sz="2800" dirty="0" smtClean="0">
                <a:solidFill>
                  <a:srgbClr val="4D264D"/>
                </a:solidFill>
                <a:effectLst>
                  <a:outerShdw blurRad="38100" dist="38100" dir="2700000" algn="tl">
                    <a:srgbClr val="000000">
                      <a:alpha val="43137"/>
                    </a:srgbClr>
                  </a:outerShdw>
                </a:effectLst>
              </a:rPr>
              <a:t> </a:t>
            </a:r>
            <a:r>
              <a:rPr lang="en-US" sz="2800" dirty="0" err="1" smtClean="0">
                <a:solidFill>
                  <a:srgbClr val="4D264D"/>
                </a:solidFill>
                <a:effectLst>
                  <a:outerShdw blurRad="38100" dist="38100" dir="2700000" algn="tl">
                    <a:srgbClr val="000000">
                      <a:alpha val="43137"/>
                    </a:srgbClr>
                  </a:outerShdw>
                </a:effectLst>
              </a:rPr>
              <a:t>nakaraang</a:t>
            </a:r>
            <a:r>
              <a:rPr lang="en-US" sz="2800" dirty="0" smtClean="0">
                <a:solidFill>
                  <a:srgbClr val="4D264D"/>
                </a:solidFill>
                <a:effectLst>
                  <a:outerShdw blurRad="38100" dist="38100" dir="2700000" algn="tl">
                    <a:srgbClr val="000000">
                      <a:alpha val="43137"/>
                    </a:srgbClr>
                  </a:outerShdw>
                </a:effectLst>
              </a:rPr>
              <a:t> </a:t>
            </a:r>
            <a:r>
              <a:rPr lang="en-US" sz="2800" dirty="0" err="1" smtClean="0">
                <a:solidFill>
                  <a:srgbClr val="4D264D"/>
                </a:solidFill>
                <a:effectLst>
                  <a:outerShdw blurRad="38100" dist="38100" dir="2700000" algn="tl">
                    <a:srgbClr val="000000">
                      <a:alpha val="43137"/>
                    </a:srgbClr>
                  </a:outerShdw>
                </a:effectLst>
              </a:rPr>
              <a:t>linggo</a:t>
            </a:r>
            <a:r>
              <a:rPr lang="en-US" sz="2800" dirty="0" smtClean="0">
                <a:solidFill>
                  <a:srgbClr val="4D264D"/>
                </a:solidFill>
                <a:effectLst>
                  <a:outerShdw blurRad="38100" dist="38100" dir="2700000" algn="tl">
                    <a:srgbClr val="000000">
                      <a:alpha val="43137"/>
                    </a:srgbClr>
                  </a:outerShdw>
                </a:effectLst>
              </a:rPr>
              <a:t>, </a:t>
            </a:r>
            <a:r>
              <a:rPr lang="en-US" sz="2800" dirty="0" err="1" smtClean="0">
                <a:solidFill>
                  <a:srgbClr val="4D264D"/>
                </a:solidFill>
                <a:effectLst>
                  <a:outerShdw blurRad="38100" dist="38100" dir="2700000" algn="tl">
                    <a:srgbClr val="000000">
                      <a:alpha val="43137"/>
                    </a:srgbClr>
                  </a:outerShdw>
                </a:effectLst>
              </a:rPr>
              <a:t>tiniyak</a:t>
            </a:r>
            <a:r>
              <a:rPr lang="en-US" sz="2800" dirty="0" smtClean="0">
                <a:solidFill>
                  <a:srgbClr val="4D264D"/>
                </a:solidFill>
                <a:effectLst>
                  <a:outerShdw blurRad="38100" dist="38100" dir="2700000" algn="tl">
                    <a:srgbClr val="000000">
                      <a:alpha val="43137"/>
                    </a:srgbClr>
                  </a:outerShdw>
                </a:effectLst>
              </a:rPr>
              <a:t> </a:t>
            </a:r>
            <a:r>
              <a:rPr lang="en-US" sz="2800" dirty="0" err="1" smtClean="0">
                <a:solidFill>
                  <a:srgbClr val="4D264D"/>
                </a:solidFill>
                <a:effectLst>
                  <a:outerShdw blurRad="38100" dist="38100" dir="2700000" algn="tl">
                    <a:srgbClr val="000000">
                      <a:alpha val="43137"/>
                    </a:srgbClr>
                  </a:outerShdw>
                </a:effectLst>
              </a:rPr>
              <a:t>ni</a:t>
            </a:r>
            <a:r>
              <a:rPr lang="en-US" sz="2800" dirty="0" smtClean="0">
                <a:solidFill>
                  <a:srgbClr val="4D264D"/>
                </a:solidFill>
                <a:effectLst>
                  <a:outerShdw blurRad="38100" dist="38100" dir="2700000" algn="tl">
                    <a:srgbClr val="000000">
                      <a:alpha val="43137"/>
                    </a:srgbClr>
                  </a:outerShdw>
                </a:effectLst>
              </a:rPr>
              <a:t> </a:t>
            </a:r>
            <a:r>
              <a:rPr lang="en-US" sz="2800" dirty="0" err="1" smtClean="0">
                <a:solidFill>
                  <a:srgbClr val="4D264D"/>
                </a:solidFill>
                <a:effectLst>
                  <a:outerShdw blurRad="38100" dist="38100" dir="2700000" algn="tl">
                    <a:srgbClr val="000000">
                      <a:alpha val="43137"/>
                    </a:srgbClr>
                  </a:outerShdw>
                </a:effectLst>
              </a:rPr>
              <a:t>Pangulong</a:t>
            </a:r>
            <a:r>
              <a:rPr lang="en-US" sz="2800" dirty="0" smtClean="0">
                <a:solidFill>
                  <a:srgbClr val="4D264D"/>
                </a:solidFill>
                <a:effectLst>
                  <a:outerShdw blurRad="38100" dist="38100" dir="2700000" algn="tl">
                    <a:srgbClr val="000000">
                      <a:alpha val="43137"/>
                    </a:srgbClr>
                  </a:outerShdw>
                </a:effectLst>
              </a:rPr>
              <a:t> </a:t>
            </a:r>
            <a:r>
              <a:rPr lang="en-US" sz="2800" dirty="0" err="1" smtClean="0">
                <a:solidFill>
                  <a:srgbClr val="4D264D"/>
                </a:solidFill>
                <a:effectLst>
                  <a:outerShdw blurRad="38100" dist="38100" dir="2700000" algn="tl">
                    <a:srgbClr val="000000">
                      <a:alpha val="43137"/>
                    </a:srgbClr>
                  </a:outerShdw>
                </a:effectLst>
              </a:rPr>
              <a:t>Noynoy</a:t>
            </a:r>
            <a:r>
              <a:rPr lang="en-US" sz="2800" dirty="0" smtClean="0">
                <a:solidFill>
                  <a:srgbClr val="4D264D"/>
                </a:solidFill>
                <a:effectLst>
                  <a:outerShdw blurRad="38100" dist="38100" dir="2700000" algn="tl">
                    <a:srgbClr val="000000">
                      <a:alpha val="43137"/>
                    </a:srgbClr>
                  </a:outerShdw>
                </a:effectLst>
              </a:rPr>
              <a:t> Aquino </a:t>
            </a:r>
            <a:r>
              <a:rPr lang="en-US" sz="2800" dirty="0" err="1" smtClean="0">
                <a:solidFill>
                  <a:srgbClr val="4D264D"/>
                </a:solidFill>
                <a:effectLst>
                  <a:outerShdw blurRad="38100" dist="38100" dir="2700000" algn="tl">
                    <a:srgbClr val="000000">
                      <a:alpha val="43137"/>
                    </a:srgbClr>
                  </a:outerShdw>
                </a:effectLst>
              </a:rPr>
              <a:t>ang</a:t>
            </a:r>
            <a:r>
              <a:rPr lang="en-US" sz="2800" dirty="0" smtClean="0">
                <a:solidFill>
                  <a:srgbClr val="4D264D"/>
                </a:solidFill>
                <a:effectLst>
                  <a:outerShdw blurRad="38100" dist="38100" dir="2700000" algn="tl">
                    <a:srgbClr val="000000">
                      <a:alpha val="43137"/>
                    </a:srgbClr>
                  </a:outerShdw>
                </a:effectLst>
              </a:rPr>
              <a:t> </a:t>
            </a:r>
            <a:r>
              <a:rPr lang="en-US" sz="2800" dirty="0" err="1" smtClean="0">
                <a:solidFill>
                  <a:srgbClr val="4D264D"/>
                </a:solidFill>
                <a:effectLst>
                  <a:outerShdw blurRad="38100" dist="38100" dir="2700000" algn="tl">
                    <a:srgbClr val="000000">
                      <a:alpha val="43137"/>
                    </a:srgbClr>
                  </a:outerShdw>
                </a:effectLst>
              </a:rPr>
              <a:t>pagdaragdag</a:t>
            </a:r>
            <a:r>
              <a:rPr lang="en-US" sz="2800" dirty="0" smtClean="0">
                <a:solidFill>
                  <a:srgbClr val="4D264D"/>
                </a:solidFill>
                <a:effectLst>
                  <a:outerShdw blurRad="38100" dist="38100" dir="2700000" algn="tl">
                    <a:srgbClr val="000000">
                      <a:alpha val="43137"/>
                    </a:srgbClr>
                  </a:outerShdw>
                </a:effectLst>
              </a:rPr>
              <a:t> </a:t>
            </a:r>
            <a:r>
              <a:rPr lang="en-US" sz="2800" dirty="0" err="1" smtClean="0">
                <a:solidFill>
                  <a:srgbClr val="4D264D"/>
                </a:solidFill>
                <a:effectLst>
                  <a:outerShdw blurRad="38100" dist="38100" dir="2700000" algn="tl">
                    <a:srgbClr val="000000">
                      <a:alpha val="43137"/>
                    </a:srgbClr>
                  </a:outerShdw>
                </a:effectLst>
              </a:rPr>
              <a:t>ng</a:t>
            </a:r>
            <a:r>
              <a:rPr lang="en-US" sz="2800" dirty="0" smtClean="0">
                <a:solidFill>
                  <a:srgbClr val="4D264D"/>
                </a:solidFill>
                <a:effectLst>
                  <a:outerShdw blurRad="38100" dist="38100" dir="2700000" algn="tl">
                    <a:srgbClr val="000000">
                      <a:alpha val="43137"/>
                    </a:srgbClr>
                  </a:outerShdw>
                </a:effectLst>
              </a:rPr>
              <a:t> District 5 at District 6 </a:t>
            </a:r>
            <a:r>
              <a:rPr lang="en-US" sz="2800" dirty="0" err="1" smtClean="0">
                <a:solidFill>
                  <a:srgbClr val="4D264D"/>
                </a:solidFill>
                <a:effectLst>
                  <a:outerShdw blurRad="38100" dist="38100" dir="2700000" algn="tl">
                    <a:srgbClr val="000000">
                      <a:alpha val="43137"/>
                    </a:srgbClr>
                  </a:outerShdw>
                </a:effectLst>
              </a:rPr>
              <a:t>sa</a:t>
            </a:r>
            <a:r>
              <a:rPr lang="en-US" sz="2800" dirty="0" smtClean="0">
                <a:solidFill>
                  <a:srgbClr val="4D264D"/>
                </a:solidFill>
                <a:effectLst>
                  <a:outerShdw blurRad="38100" dist="38100" dir="2700000" algn="tl">
                    <a:srgbClr val="000000">
                      <a:alpha val="43137"/>
                    </a:srgbClr>
                  </a:outerShdw>
                </a:effectLst>
              </a:rPr>
              <a:t> Quezon City.</a:t>
            </a:r>
            <a:endParaRPr lang="en-US" sz="2800" dirty="0">
              <a:solidFill>
                <a:srgbClr val="4D264D"/>
              </a:solidFill>
              <a:effectLst>
                <a:outerShdw blurRad="38100" dist="38100" dir="2700000" algn="tl">
                  <a:srgbClr val="000000">
                    <a:alpha val="43137"/>
                  </a:srgbClr>
                </a:outerShdw>
              </a:effectLst>
            </a:endParaRPr>
          </a:p>
        </p:txBody>
      </p:sp>
      <p:pic>
        <p:nvPicPr>
          <p:cNvPr id="22" name="Picture 21" descr="noynoy-aquino.jpg"/>
          <p:cNvPicPr>
            <a:picLocks noChangeAspect="1"/>
          </p:cNvPicPr>
          <p:nvPr/>
        </p:nvPicPr>
        <p:blipFill>
          <a:blip r:embed="rId2"/>
          <a:srcRect r="21008"/>
          <a:stretch>
            <a:fillRect/>
          </a:stretch>
        </p:blipFill>
        <p:spPr>
          <a:xfrm>
            <a:off x="838200" y="685800"/>
            <a:ext cx="3106233" cy="22098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Content Placeholder 18"/>
          <p:cNvSpPr>
            <a:spLocks noGrp="1"/>
          </p:cNvSpPr>
          <p:nvPr>
            <p:ph idx="1"/>
          </p:nvPr>
        </p:nvSpPr>
        <p:spPr>
          <a:xfrm>
            <a:off x="609600" y="2057400"/>
            <a:ext cx="8534400" cy="3429000"/>
          </a:xfrm>
        </p:spPr>
        <p:txBody>
          <a:bodyPr>
            <a:normAutofit/>
          </a:bodyPr>
          <a:lstStyle/>
          <a:p>
            <a:pPr>
              <a:lnSpc>
                <a:spcPct val="150000"/>
              </a:lnSpc>
              <a:spcAft>
                <a:spcPts val="2400"/>
              </a:spcAft>
            </a:pPr>
            <a:r>
              <a:rPr lang="en-US" sz="2800" dirty="0" err="1" smtClean="0">
                <a:solidFill>
                  <a:srgbClr val="4D264D"/>
                </a:solidFill>
                <a:effectLst>
                  <a:outerShdw blurRad="38100" dist="38100" dir="2700000" algn="tl">
                    <a:srgbClr val="000000">
                      <a:alpha val="43137"/>
                    </a:srgbClr>
                  </a:outerShdw>
                </a:effectLst>
              </a:rPr>
              <a:t>Tiniyak</a:t>
            </a:r>
            <a:r>
              <a:rPr lang="en-US" sz="2800" dirty="0" smtClean="0">
                <a:solidFill>
                  <a:srgbClr val="4D264D"/>
                </a:solidFill>
                <a:effectLst>
                  <a:outerShdw blurRad="38100" dist="38100" dir="2700000" algn="tl">
                    <a:srgbClr val="000000">
                      <a:alpha val="43137"/>
                    </a:srgbClr>
                  </a:outerShdw>
                </a:effectLst>
              </a:rPr>
              <a:t> </a:t>
            </a:r>
            <a:r>
              <a:rPr lang="en-US" sz="2800" dirty="0" err="1" smtClean="0">
                <a:solidFill>
                  <a:srgbClr val="4D264D"/>
                </a:solidFill>
                <a:effectLst>
                  <a:outerShdw blurRad="38100" dist="38100" dir="2700000" algn="tl">
                    <a:srgbClr val="000000">
                      <a:alpha val="43137"/>
                    </a:srgbClr>
                  </a:outerShdw>
                </a:effectLst>
              </a:rPr>
              <a:t>ni</a:t>
            </a:r>
            <a:r>
              <a:rPr lang="en-US" sz="2800" dirty="0" smtClean="0">
                <a:solidFill>
                  <a:srgbClr val="4D264D"/>
                </a:solidFill>
                <a:effectLst>
                  <a:outerShdw blurRad="38100" dist="38100" dir="2700000" algn="tl">
                    <a:srgbClr val="000000">
                      <a:alpha val="43137"/>
                    </a:srgbClr>
                  </a:outerShdw>
                </a:effectLst>
              </a:rPr>
              <a:t> Quezon City Vice Mayor Joy Belmonte </a:t>
            </a:r>
            <a:r>
              <a:rPr lang="en-US" sz="2800" dirty="0" err="1" smtClean="0">
                <a:solidFill>
                  <a:srgbClr val="4D264D"/>
                </a:solidFill>
                <a:effectLst>
                  <a:outerShdw blurRad="38100" dist="38100" dir="2700000" algn="tl">
                    <a:srgbClr val="000000">
                      <a:alpha val="43137"/>
                    </a:srgbClr>
                  </a:outerShdw>
                </a:effectLst>
              </a:rPr>
              <a:t>na</a:t>
            </a:r>
            <a:r>
              <a:rPr lang="en-US" sz="2800" dirty="0" smtClean="0">
                <a:solidFill>
                  <a:srgbClr val="4D264D"/>
                </a:solidFill>
                <a:effectLst>
                  <a:outerShdw blurRad="38100" dist="38100" dir="2700000" algn="tl">
                    <a:srgbClr val="000000">
                      <a:alpha val="43137"/>
                    </a:srgbClr>
                  </a:outerShdw>
                </a:effectLst>
              </a:rPr>
              <a:t> </a:t>
            </a:r>
            <a:r>
              <a:rPr lang="en-US" sz="2800" dirty="0" err="1" smtClean="0">
                <a:solidFill>
                  <a:srgbClr val="4D264D"/>
                </a:solidFill>
                <a:effectLst>
                  <a:outerShdw blurRad="38100" dist="38100" dir="2700000" algn="tl">
                    <a:srgbClr val="000000">
                      <a:alpha val="43137"/>
                    </a:srgbClr>
                  </a:outerShdw>
                </a:effectLst>
              </a:rPr>
              <a:t>hindi</a:t>
            </a:r>
            <a:r>
              <a:rPr lang="en-US" sz="2800" dirty="0" smtClean="0">
                <a:solidFill>
                  <a:srgbClr val="4D264D"/>
                </a:solidFill>
                <a:effectLst>
                  <a:outerShdw blurRad="38100" dist="38100" dir="2700000" algn="tl">
                    <a:srgbClr val="000000">
                      <a:alpha val="43137"/>
                    </a:srgbClr>
                  </a:outerShdw>
                </a:effectLst>
              </a:rPr>
              <a:t> </a:t>
            </a:r>
            <a:r>
              <a:rPr lang="en-US" sz="2800" dirty="0" err="1" smtClean="0">
                <a:solidFill>
                  <a:srgbClr val="4D264D"/>
                </a:solidFill>
                <a:effectLst>
                  <a:outerShdw blurRad="38100" dist="38100" dir="2700000" algn="tl">
                    <a:srgbClr val="000000">
                      <a:alpha val="43137"/>
                    </a:srgbClr>
                  </a:outerShdw>
                </a:effectLst>
              </a:rPr>
              <a:t>maaapektuhan</a:t>
            </a:r>
            <a:r>
              <a:rPr lang="en-US" sz="2800" dirty="0" smtClean="0">
                <a:solidFill>
                  <a:srgbClr val="4D264D"/>
                </a:solidFill>
                <a:effectLst>
                  <a:outerShdw blurRad="38100" dist="38100" dir="2700000" algn="tl">
                    <a:srgbClr val="000000">
                      <a:alpha val="43137"/>
                    </a:srgbClr>
                  </a:outerShdw>
                </a:effectLst>
              </a:rPr>
              <a:t> </a:t>
            </a:r>
            <a:r>
              <a:rPr lang="en-US" sz="2800" dirty="0" err="1" smtClean="0">
                <a:solidFill>
                  <a:srgbClr val="4D264D"/>
                </a:solidFill>
                <a:effectLst>
                  <a:outerShdw blurRad="38100" dist="38100" dir="2700000" algn="tl">
                    <a:srgbClr val="000000">
                      <a:alpha val="43137"/>
                    </a:srgbClr>
                  </a:outerShdw>
                </a:effectLst>
              </a:rPr>
              <a:t>ang</a:t>
            </a:r>
            <a:r>
              <a:rPr lang="en-US" sz="2800" dirty="0" smtClean="0">
                <a:solidFill>
                  <a:srgbClr val="4D264D"/>
                </a:solidFill>
                <a:effectLst>
                  <a:outerShdw blurRad="38100" dist="38100" dir="2700000" algn="tl">
                    <a:srgbClr val="000000">
                      <a:alpha val="43137"/>
                    </a:srgbClr>
                  </a:outerShdw>
                </a:effectLst>
              </a:rPr>
              <a:t> </a:t>
            </a:r>
            <a:r>
              <a:rPr lang="en-US" sz="2800" dirty="0" err="1" smtClean="0">
                <a:solidFill>
                  <a:srgbClr val="4D264D"/>
                </a:solidFill>
                <a:effectLst>
                  <a:outerShdw blurRad="38100" dist="38100" dir="2700000" algn="tl">
                    <a:srgbClr val="000000">
                      <a:alpha val="43137"/>
                    </a:srgbClr>
                  </a:outerShdw>
                </a:effectLst>
              </a:rPr>
              <a:t>pagkakaloob</a:t>
            </a:r>
            <a:r>
              <a:rPr lang="en-US" sz="2800" dirty="0" smtClean="0">
                <a:solidFill>
                  <a:srgbClr val="4D264D"/>
                </a:solidFill>
                <a:effectLst>
                  <a:outerShdw blurRad="38100" dist="38100" dir="2700000" algn="tl">
                    <a:srgbClr val="000000">
                      <a:alpha val="43137"/>
                    </a:srgbClr>
                  </a:outerShdw>
                </a:effectLst>
              </a:rPr>
              <a:t> </a:t>
            </a:r>
            <a:r>
              <a:rPr lang="en-US" sz="2800" dirty="0" err="1" smtClean="0">
                <a:solidFill>
                  <a:srgbClr val="4D264D"/>
                </a:solidFill>
                <a:effectLst>
                  <a:outerShdw blurRad="38100" dist="38100" dir="2700000" algn="tl">
                    <a:srgbClr val="000000">
                      <a:alpha val="43137"/>
                    </a:srgbClr>
                  </a:outerShdw>
                </a:effectLst>
              </a:rPr>
              <a:t>ng</a:t>
            </a:r>
            <a:r>
              <a:rPr lang="en-US" sz="2800" dirty="0" smtClean="0">
                <a:solidFill>
                  <a:srgbClr val="4D264D"/>
                </a:solidFill>
                <a:effectLst>
                  <a:outerShdw blurRad="38100" dist="38100" dir="2700000" algn="tl">
                    <a:srgbClr val="000000">
                      <a:alpha val="43137"/>
                    </a:srgbClr>
                  </a:outerShdw>
                </a:effectLst>
              </a:rPr>
              <a:t> </a:t>
            </a:r>
            <a:r>
              <a:rPr lang="en-US" sz="2800" dirty="0" err="1" smtClean="0">
                <a:solidFill>
                  <a:srgbClr val="4D264D"/>
                </a:solidFill>
                <a:effectLst>
                  <a:outerShdw blurRad="38100" dist="38100" dir="2700000" algn="tl">
                    <a:srgbClr val="000000">
                      <a:alpha val="43137"/>
                    </a:srgbClr>
                  </a:outerShdw>
                </a:effectLst>
              </a:rPr>
              <a:t>serbisyo</a:t>
            </a:r>
            <a:r>
              <a:rPr lang="en-US" sz="2800" dirty="0" smtClean="0">
                <a:solidFill>
                  <a:srgbClr val="4D264D"/>
                </a:solidFill>
                <a:effectLst>
                  <a:outerShdw blurRad="38100" dist="38100" dir="2700000" algn="tl">
                    <a:srgbClr val="000000">
                      <a:alpha val="43137"/>
                    </a:srgbClr>
                  </a:outerShdw>
                </a:effectLst>
              </a:rPr>
              <a:t> </a:t>
            </a:r>
            <a:r>
              <a:rPr lang="en-US" sz="2800" dirty="0" err="1" smtClean="0">
                <a:solidFill>
                  <a:srgbClr val="4D264D"/>
                </a:solidFill>
                <a:effectLst>
                  <a:outerShdw blurRad="38100" dist="38100" dir="2700000" algn="tl">
                    <a:srgbClr val="000000">
                      <a:alpha val="43137"/>
                    </a:srgbClr>
                  </a:outerShdw>
                </a:effectLst>
              </a:rPr>
              <a:t>publiko</a:t>
            </a:r>
            <a:r>
              <a:rPr lang="en-US" sz="2800" dirty="0" smtClean="0">
                <a:solidFill>
                  <a:srgbClr val="4D264D"/>
                </a:solidFill>
                <a:effectLst>
                  <a:outerShdw blurRad="38100" dist="38100" dir="2700000" algn="tl">
                    <a:srgbClr val="000000">
                      <a:alpha val="43137"/>
                    </a:srgbClr>
                  </a:outerShdw>
                </a:effectLst>
              </a:rPr>
              <a:t> </a:t>
            </a:r>
            <a:r>
              <a:rPr lang="en-US" sz="2800" dirty="0" err="1" smtClean="0">
                <a:solidFill>
                  <a:srgbClr val="4D264D"/>
                </a:solidFill>
                <a:effectLst>
                  <a:outerShdw blurRad="38100" dist="38100" dir="2700000" algn="tl">
                    <a:srgbClr val="000000">
                      <a:alpha val="43137"/>
                    </a:srgbClr>
                  </a:outerShdw>
                </a:effectLst>
              </a:rPr>
              <a:t>ng</a:t>
            </a:r>
            <a:r>
              <a:rPr lang="en-US" sz="2800" dirty="0" smtClean="0">
                <a:solidFill>
                  <a:srgbClr val="4D264D"/>
                </a:solidFill>
                <a:effectLst>
                  <a:outerShdw blurRad="38100" dist="38100" dir="2700000" algn="tl">
                    <a:srgbClr val="000000">
                      <a:alpha val="43137"/>
                    </a:srgbClr>
                  </a:outerShdw>
                </a:effectLst>
              </a:rPr>
              <a:t> </a:t>
            </a:r>
            <a:r>
              <a:rPr lang="en-US" sz="2800" dirty="0" err="1" smtClean="0">
                <a:solidFill>
                  <a:srgbClr val="4D264D"/>
                </a:solidFill>
                <a:effectLst>
                  <a:outerShdw blurRad="38100" dist="38100" dir="2700000" algn="tl">
                    <a:srgbClr val="000000">
                      <a:alpha val="43137"/>
                    </a:srgbClr>
                  </a:outerShdw>
                </a:effectLst>
              </a:rPr>
              <a:t>lokal</a:t>
            </a:r>
            <a:r>
              <a:rPr lang="en-US" sz="2800" dirty="0" smtClean="0">
                <a:solidFill>
                  <a:srgbClr val="4D264D"/>
                </a:solidFill>
                <a:effectLst>
                  <a:outerShdw blurRad="38100" dist="38100" dir="2700000" algn="tl">
                    <a:srgbClr val="000000">
                      <a:alpha val="43137"/>
                    </a:srgbClr>
                  </a:outerShdw>
                </a:effectLst>
              </a:rPr>
              <a:t> </a:t>
            </a:r>
            <a:r>
              <a:rPr lang="en-US" sz="2800" dirty="0" err="1" smtClean="0">
                <a:solidFill>
                  <a:srgbClr val="4D264D"/>
                </a:solidFill>
                <a:effectLst>
                  <a:outerShdw blurRad="38100" dist="38100" dir="2700000" algn="tl">
                    <a:srgbClr val="000000">
                      <a:alpha val="43137"/>
                    </a:srgbClr>
                  </a:outerShdw>
                </a:effectLst>
              </a:rPr>
              <a:t>na</a:t>
            </a:r>
            <a:r>
              <a:rPr lang="en-US" sz="2800" dirty="0" smtClean="0">
                <a:solidFill>
                  <a:srgbClr val="4D264D"/>
                </a:solidFill>
                <a:effectLst>
                  <a:outerShdw blurRad="38100" dist="38100" dir="2700000" algn="tl">
                    <a:srgbClr val="000000">
                      <a:alpha val="43137"/>
                    </a:srgbClr>
                  </a:outerShdw>
                </a:effectLst>
              </a:rPr>
              <a:t> </a:t>
            </a:r>
            <a:r>
              <a:rPr lang="en-US" sz="2800" dirty="0" err="1" smtClean="0">
                <a:solidFill>
                  <a:srgbClr val="4D264D"/>
                </a:solidFill>
                <a:effectLst>
                  <a:outerShdw blurRad="38100" dist="38100" dir="2700000" algn="tl">
                    <a:srgbClr val="000000">
                      <a:alpha val="43137"/>
                    </a:srgbClr>
                  </a:outerShdw>
                </a:effectLst>
              </a:rPr>
              <a:t>pamahalaan</a:t>
            </a:r>
            <a:r>
              <a:rPr lang="en-US" sz="2800" dirty="0" smtClean="0">
                <a:solidFill>
                  <a:srgbClr val="4D264D"/>
                </a:solidFill>
                <a:effectLst>
                  <a:outerShdw blurRad="38100" dist="38100" dir="2700000" algn="tl">
                    <a:srgbClr val="000000">
                      <a:alpha val="43137"/>
                    </a:srgbClr>
                  </a:outerShdw>
                </a:effectLst>
              </a:rPr>
              <a:t> </a:t>
            </a:r>
            <a:r>
              <a:rPr lang="en-US" sz="2800" dirty="0" err="1" smtClean="0">
                <a:solidFill>
                  <a:srgbClr val="4D264D"/>
                </a:solidFill>
                <a:effectLst>
                  <a:outerShdw blurRad="38100" dist="38100" dir="2700000" algn="tl">
                    <a:srgbClr val="000000">
                      <a:alpha val="43137"/>
                    </a:srgbClr>
                  </a:outerShdw>
                </a:effectLst>
              </a:rPr>
              <a:t>sa</a:t>
            </a:r>
            <a:r>
              <a:rPr lang="en-US" sz="2800" dirty="0" smtClean="0">
                <a:solidFill>
                  <a:srgbClr val="4D264D"/>
                </a:solidFill>
                <a:effectLst>
                  <a:outerShdw blurRad="38100" dist="38100" dir="2700000" algn="tl">
                    <a:srgbClr val="000000">
                      <a:alpha val="43137"/>
                    </a:srgbClr>
                  </a:outerShdw>
                </a:effectLst>
              </a:rPr>
              <a:t> </a:t>
            </a:r>
            <a:r>
              <a:rPr lang="en-US" sz="2800" dirty="0" err="1" smtClean="0">
                <a:solidFill>
                  <a:srgbClr val="4D264D"/>
                </a:solidFill>
                <a:effectLst>
                  <a:outerShdw blurRad="38100" dist="38100" dir="2700000" algn="tl">
                    <a:srgbClr val="000000">
                      <a:alpha val="43137"/>
                    </a:srgbClr>
                  </a:outerShdw>
                </a:effectLst>
              </a:rPr>
              <a:t>mga</a:t>
            </a:r>
            <a:r>
              <a:rPr lang="en-US" sz="2800" dirty="0" smtClean="0">
                <a:solidFill>
                  <a:srgbClr val="4D264D"/>
                </a:solidFill>
                <a:effectLst>
                  <a:outerShdw blurRad="38100" dist="38100" dir="2700000" algn="tl">
                    <a:srgbClr val="000000">
                      <a:alpha val="43137"/>
                    </a:srgbClr>
                  </a:outerShdw>
                </a:effectLst>
              </a:rPr>
              <a:t> </a:t>
            </a:r>
            <a:r>
              <a:rPr lang="en-US" sz="2800" dirty="0" err="1" smtClean="0">
                <a:solidFill>
                  <a:srgbClr val="4D264D"/>
                </a:solidFill>
                <a:effectLst>
                  <a:outerShdw blurRad="38100" dist="38100" dir="2700000" algn="tl">
                    <a:srgbClr val="000000">
                      <a:alpha val="43137"/>
                    </a:srgbClr>
                  </a:outerShdw>
                </a:effectLst>
              </a:rPr>
              <a:t>residente</a:t>
            </a:r>
            <a:r>
              <a:rPr lang="en-US" sz="2800" dirty="0" smtClean="0">
                <a:solidFill>
                  <a:srgbClr val="4D264D"/>
                </a:solidFill>
                <a:effectLst>
                  <a:outerShdw blurRad="38100" dist="38100" dir="2700000" algn="tl">
                    <a:srgbClr val="000000">
                      <a:alpha val="43137"/>
                    </a:srgbClr>
                  </a:outerShdw>
                </a:effectLst>
              </a:rPr>
              <a:t> </a:t>
            </a:r>
            <a:r>
              <a:rPr lang="en-US" sz="2800" dirty="0" err="1" smtClean="0">
                <a:solidFill>
                  <a:srgbClr val="4D264D"/>
                </a:solidFill>
                <a:effectLst>
                  <a:outerShdw blurRad="38100" dist="38100" dir="2700000" algn="tl">
                    <a:srgbClr val="000000">
                      <a:alpha val="43137"/>
                    </a:srgbClr>
                  </a:outerShdw>
                </a:effectLst>
              </a:rPr>
              <a:t>ng</a:t>
            </a:r>
            <a:r>
              <a:rPr lang="en-US" sz="2800" dirty="0" smtClean="0">
                <a:solidFill>
                  <a:srgbClr val="4D264D"/>
                </a:solidFill>
                <a:effectLst>
                  <a:outerShdw blurRad="38100" dist="38100" dir="2700000" algn="tl">
                    <a:srgbClr val="000000">
                      <a:alpha val="43137"/>
                    </a:srgbClr>
                  </a:outerShdw>
                </a:effectLst>
              </a:rPr>
              <a:t> </a:t>
            </a:r>
            <a:r>
              <a:rPr lang="en-US" sz="2800" dirty="0" err="1" smtClean="0">
                <a:solidFill>
                  <a:srgbClr val="4D264D"/>
                </a:solidFill>
                <a:effectLst>
                  <a:outerShdw blurRad="38100" dist="38100" dir="2700000" algn="tl">
                    <a:srgbClr val="000000">
                      <a:alpha val="43137"/>
                    </a:srgbClr>
                  </a:outerShdw>
                </a:effectLst>
              </a:rPr>
              <a:t>lungsod</a:t>
            </a:r>
            <a:r>
              <a:rPr lang="en-US" sz="2800" dirty="0" smtClean="0">
                <a:solidFill>
                  <a:srgbClr val="4D264D"/>
                </a:solidFill>
                <a:effectLst>
                  <a:outerShdw blurRad="38100" dist="38100" dir="2700000" algn="tl">
                    <a:srgbClr val="000000">
                      <a:alpha val="43137"/>
                    </a:srgbClr>
                  </a:outerShdw>
                </a:effectLst>
              </a:rPr>
              <a:t> </a:t>
            </a:r>
            <a:r>
              <a:rPr lang="en-US" sz="2800" dirty="0" err="1" smtClean="0">
                <a:solidFill>
                  <a:srgbClr val="4D264D"/>
                </a:solidFill>
                <a:effectLst>
                  <a:outerShdw blurRad="38100" dist="38100" dir="2700000" algn="tl">
                    <a:srgbClr val="000000">
                      <a:alpha val="43137"/>
                    </a:srgbClr>
                  </a:outerShdw>
                </a:effectLst>
              </a:rPr>
              <a:t>ang</a:t>
            </a:r>
            <a:r>
              <a:rPr lang="en-US" sz="2800" dirty="0" smtClean="0">
                <a:solidFill>
                  <a:srgbClr val="4D264D"/>
                </a:solidFill>
                <a:effectLst>
                  <a:outerShdw blurRad="38100" dist="38100" dir="2700000" algn="tl">
                    <a:srgbClr val="000000">
                      <a:alpha val="43137"/>
                    </a:srgbClr>
                  </a:outerShdw>
                </a:effectLst>
              </a:rPr>
              <a:t> re-districting </a:t>
            </a:r>
            <a:r>
              <a:rPr lang="en-US" sz="2800" dirty="0" err="1" smtClean="0">
                <a:solidFill>
                  <a:srgbClr val="4D264D"/>
                </a:solidFill>
                <a:effectLst>
                  <a:outerShdw blurRad="38100" dist="38100" dir="2700000" algn="tl">
                    <a:srgbClr val="000000">
                      <a:alpha val="43137"/>
                    </a:srgbClr>
                  </a:outerShdw>
                </a:effectLst>
              </a:rPr>
              <a:t>sa</a:t>
            </a:r>
            <a:r>
              <a:rPr lang="en-US" sz="2800" dirty="0" smtClean="0">
                <a:solidFill>
                  <a:srgbClr val="4D264D"/>
                </a:solidFill>
                <a:effectLst>
                  <a:outerShdw blurRad="38100" dist="38100" dir="2700000" algn="tl">
                    <a:srgbClr val="000000">
                      <a:alpha val="43137"/>
                    </a:srgbClr>
                  </a:outerShdw>
                </a:effectLst>
              </a:rPr>
              <a:t> QC.</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324288" y="788894"/>
            <a:ext cx="5905312" cy="6373906"/>
          </a:xfrm>
        </p:spPr>
        <p:txBody>
          <a:bodyPr/>
          <a:lstStyle/>
          <a:p>
            <a:pPr>
              <a:lnSpc>
                <a:spcPct val="200000"/>
              </a:lnSpc>
            </a:pPr>
            <a:r>
              <a:rPr lang="en-US" sz="2400" b="1" dirty="0" smtClean="0">
                <a:effectLst>
                  <a:outerShdw blurRad="38100" dist="38100" dir="2700000" algn="tl">
                    <a:srgbClr val="000000">
                      <a:alpha val="43137"/>
                    </a:srgbClr>
                  </a:outerShdw>
                </a:effectLst>
              </a:rPr>
              <a:t>“</a:t>
            </a:r>
            <a:r>
              <a:rPr lang="en-US" sz="2400" b="1" dirty="0" err="1" smtClean="0">
                <a:effectLst>
                  <a:outerShdw blurRad="38100" dist="38100" dir="2700000" algn="tl">
                    <a:srgbClr val="000000">
                      <a:alpha val="43137"/>
                    </a:srgbClr>
                  </a:outerShdw>
                </a:effectLst>
              </a:rPr>
              <a:t>Walang</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epekto</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ang</a:t>
            </a:r>
            <a:r>
              <a:rPr lang="en-US" sz="2400" b="1" dirty="0" smtClean="0">
                <a:effectLst>
                  <a:outerShdw blurRad="38100" dist="38100" dir="2700000" algn="tl">
                    <a:srgbClr val="000000">
                      <a:alpha val="43137"/>
                    </a:srgbClr>
                  </a:outerShdw>
                </a:effectLst>
              </a:rPr>
              <a:t> re-districting </a:t>
            </a:r>
            <a:r>
              <a:rPr lang="en-US" sz="2400" b="1" dirty="0" err="1" smtClean="0">
                <a:effectLst>
                  <a:outerShdw blurRad="38100" dist="38100" dir="2700000" algn="tl">
                    <a:srgbClr val="000000">
                      <a:alpha val="43137"/>
                    </a:srgbClr>
                  </a:outerShdw>
                </a:effectLst>
              </a:rPr>
              <a:t>ng</a:t>
            </a:r>
            <a:r>
              <a:rPr lang="en-US" sz="2400" b="1" dirty="0" smtClean="0">
                <a:effectLst>
                  <a:outerShdw blurRad="38100" dist="38100" dir="2700000" algn="tl">
                    <a:srgbClr val="000000">
                      <a:alpha val="43137"/>
                    </a:srgbClr>
                  </a:outerShdw>
                </a:effectLst>
              </a:rPr>
              <a:t> city government </a:t>
            </a:r>
            <a:r>
              <a:rPr lang="en-US" sz="2400" b="1" dirty="0" err="1" smtClean="0">
                <a:effectLst>
                  <a:outerShdw blurRad="38100" dist="38100" dir="2700000" algn="tl">
                    <a:srgbClr val="000000">
                      <a:alpha val="43137"/>
                    </a:srgbClr>
                  </a:outerShdw>
                </a:effectLst>
              </a:rPr>
              <a:t>sa</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pagkakaloob</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natin</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ng</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serbisyo</a:t>
            </a:r>
            <a:r>
              <a:rPr lang="en-US" sz="2400" b="1" dirty="0" smtClean="0">
                <a:effectLst>
                  <a:outerShdw blurRad="38100" dist="38100" dir="2700000" algn="tl">
                    <a:srgbClr val="000000">
                      <a:alpha val="43137"/>
                    </a:srgbClr>
                  </a:outerShdw>
                </a:effectLst>
              </a:rPr>
              <a:t> </a:t>
            </a:r>
            <a:r>
              <a:rPr lang="en-US" sz="2400" b="1" i="1" dirty="0" err="1" smtClean="0">
                <a:solidFill>
                  <a:schemeClr val="accent6"/>
                </a:solidFill>
                <a:effectLst>
                  <a:outerShdw blurRad="38100" dist="38100" dir="2700000" algn="tl">
                    <a:srgbClr val="000000">
                      <a:alpha val="43137"/>
                    </a:srgbClr>
                  </a:outerShdw>
                </a:effectLst>
              </a:rPr>
              <a:t>dahil</a:t>
            </a:r>
            <a:r>
              <a:rPr lang="en-US" sz="2400" b="1" dirty="0" smtClean="0">
                <a:solidFill>
                  <a:schemeClr val="accent6"/>
                </a:solidFill>
                <a:effectLst>
                  <a:outerShdw blurRad="38100" dist="38100" dir="2700000" algn="tl">
                    <a:srgbClr val="000000">
                      <a:alpha val="43137"/>
                    </a:srgbClr>
                  </a:outerShdw>
                </a:effectLst>
              </a:rPr>
              <a:t> </a:t>
            </a:r>
            <a:r>
              <a:rPr lang="en-US" sz="2400" b="1" i="1" dirty="0" err="1" smtClean="0">
                <a:solidFill>
                  <a:schemeClr val="accent6"/>
                </a:solidFill>
                <a:effectLst>
                  <a:outerShdw blurRad="38100" dist="38100" dir="2700000" algn="tl">
                    <a:srgbClr val="000000">
                      <a:alpha val="43137"/>
                    </a:srgbClr>
                  </a:outerShdw>
                </a:effectLst>
              </a:rPr>
              <a:t>mataas</a:t>
            </a:r>
            <a:r>
              <a:rPr lang="en-US" sz="2400" b="1" i="1" dirty="0" smtClean="0">
                <a:solidFill>
                  <a:schemeClr val="accent6"/>
                </a:solidFill>
                <a:effectLst>
                  <a:outerShdw blurRad="38100" dist="38100" dir="2700000" algn="tl">
                    <a:srgbClr val="000000">
                      <a:alpha val="43137"/>
                    </a:srgbClr>
                  </a:outerShdw>
                </a:effectLst>
              </a:rPr>
              <a:t> </a:t>
            </a:r>
            <a:r>
              <a:rPr lang="en-US" sz="2400" b="1" i="1" dirty="0" err="1" smtClean="0">
                <a:solidFill>
                  <a:schemeClr val="accent6"/>
                </a:solidFill>
                <a:effectLst>
                  <a:outerShdw blurRad="38100" dist="38100" dir="2700000" algn="tl">
                    <a:srgbClr val="000000">
                      <a:alpha val="43137"/>
                    </a:srgbClr>
                  </a:outerShdw>
                </a:effectLst>
              </a:rPr>
              <a:t>naman</a:t>
            </a:r>
            <a:r>
              <a:rPr lang="en-US" sz="2400" b="1" i="1" dirty="0" smtClean="0">
                <a:solidFill>
                  <a:schemeClr val="accent6"/>
                </a:solidFill>
                <a:effectLst>
                  <a:outerShdw blurRad="38100" dist="38100" dir="2700000" algn="tl">
                    <a:srgbClr val="000000">
                      <a:alpha val="43137"/>
                    </a:srgbClr>
                  </a:outerShdw>
                </a:effectLst>
              </a:rPr>
              <a:t> </a:t>
            </a:r>
            <a:r>
              <a:rPr lang="en-US" sz="2400" b="1" i="1" dirty="0" err="1" smtClean="0">
                <a:solidFill>
                  <a:schemeClr val="accent6"/>
                </a:solidFill>
                <a:effectLst>
                  <a:outerShdw blurRad="38100" dist="38100" dir="2700000" algn="tl">
                    <a:srgbClr val="000000">
                      <a:alpha val="43137"/>
                    </a:srgbClr>
                  </a:outerShdw>
                </a:effectLst>
              </a:rPr>
              <a:t>ang</a:t>
            </a:r>
            <a:r>
              <a:rPr lang="en-US" sz="2400" b="1" i="1" dirty="0" smtClean="0">
                <a:solidFill>
                  <a:schemeClr val="accent6"/>
                </a:solidFill>
                <a:effectLst>
                  <a:outerShdw blurRad="38100" dist="38100" dir="2700000" algn="tl">
                    <a:srgbClr val="000000">
                      <a:alpha val="43137"/>
                    </a:srgbClr>
                  </a:outerShdw>
                </a:effectLst>
              </a:rPr>
              <a:t> income </a:t>
            </a:r>
            <a:r>
              <a:rPr lang="en-US" sz="2400" b="1" i="1" dirty="0" err="1" smtClean="0">
                <a:solidFill>
                  <a:schemeClr val="accent6"/>
                </a:solidFill>
                <a:effectLst>
                  <a:outerShdw blurRad="38100" dist="38100" dir="2700000" algn="tl">
                    <a:srgbClr val="000000">
                      <a:alpha val="43137"/>
                    </a:srgbClr>
                  </a:outerShdw>
                </a:effectLst>
              </a:rPr>
              <a:t>ng</a:t>
            </a:r>
            <a:r>
              <a:rPr lang="en-US" sz="2400" b="1" i="1" dirty="0" smtClean="0">
                <a:solidFill>
                  <a:schemeClr val="accent6"/>
                </a:solidFill>
                <a:effectLst>
                  <a:outerShdw blurRad="38100" dist="38100" dir="2700000" algn="tl">
                    <a:srgbClr val="000000">
                      <a:alpha val="43137"/>
                    </a:srgbClr>
                  </a:outerShdw>
                </a:effectLst>
              </a:rPr>
              <a:t> </a:t>
            </a:r>
            <a:r>
              <a:rPr lang="en-US" sz="2400" b="1" i="1" dirty="0" err="1" smtClean="0">
                <a:solidFill>
                  <a:schemeClr val="accent6"/>
                </a:solidFill>
                <a:effectLst>
                  <a:outerShdw blurRad="38100" dist="38100" dir="2700000" algn="tl">
                    <a:srgbClr val="000000">
                      <a:alpha val="43137"/>
                    </a:srgbClr>
                  </a:outerShdw>
                </a:effectLst>
              </a:rPr>
              <a:t>lungsod</a:t>
            </a:r>
            <a:r>
              <a:rPr lang="en-US" sz="2400" b="1" i="1" dirty="0" smtClean="0">
                <a:solidFill>
                  <a:schemeClr val="accent6"/>
                </a:solidFill>
                <a:effectLst>
                  <a:outerShdw blurRad="38100" dist="38100" dir="2700000" algn="tl">
                    <a:srgbClr val="000000">
                      <a:alpha val="43137"/>
                    </a:srgbClr>
                  </a:outerShdw>
                </a:effectLst>
              </a:rPr>
              <a:t> </a:t>
            </a:r>
            <a:r>
              <a:rPr lang="en-US" sz="2400" b="1" dirty="0" smtClean="0">
                <a:solidFill>
                  <a:schemeClr val="accent6"/>
                </a:solidFill>
                <a:effectLst>
                  <a:outerShdw blurRad="38100" dist="38100" dir="2700000" algn="tl">
                    <a:srgbClr val="000000">
                      <a:alpha val="43137"/>
                    </a:srgbClr>
                  </a:outerShdw>
                </a:effectLst>
              </a:rPr>
              <a:t>at </a:t>
            </a:r>
            <a:r>
              <a:rPr lang="en-US" sz="2400" b="1" i="1" dirty="0" err="1" smtClean="0">
                <a:solidFill>
                  <a:schemeClr val="accent6"/>
                </a:solidFill>
                <a:effectLst>
                  <a:outerShdw blurRad="38100" dist="38100" dir="2700000" algn="tl">
                    <a:srgbClr val="000000">
                      <a:alpha val="43137"/>
                    </a:srgbClr>
                  </a:outerShdw>
                </a:effectLst>
              </a:rPr>
              <a:t>mayroon</a:t>
            </a:r>
            <a:r>
              <a:rPr lang="en-US" sz="2400" b="1" i="1" dirty="0" smtClean="0">
                <a:solidFill>
                  <a:schemeClr val="accent6"/>
                </a:solidFill>
                <a:effectLst>
                  <a:outerShdw blurRad="38100" dist="38100" dir="2700000" algn="tl">
                    <a:srgbClr val="000000">
                      <a:alpha val="43137"/>
                    </a:srgbClr>
                  </a:outerShdw>
                </a:effectLst>
              </a:rPr>
              <a:t> pang P1 billion </a:t>
            </a:r>
            <a:r>
              <a:rPr lang="en-US" sz="2400" b="1" i="1" dirty="0" err="1" smtClean="0">
                <a:solidFill>
                  <a:schemeClr val="accent6"/>
                </a:solidFill>
                <a:effectLst>
                  <a:outerShdw blurRad="38100" dist="38100" dir="2700000" algn="tl">
                    <a:srgbClr val="000000">
                      <a:alpha val="43137"/>
                    </a:srgbClr>
                  </a:outerShdw>
                </a:effectLst>
              </a:rPr>
              <a:t>addi</a:t>
            </a:r>
            <a:r>
              <a:rPr lang="en-US" sz="2400" b="1" i="1" dirty="0" smtClean="0">
                <a:solidFill>
                  <a:schemeClr val="accent6"/>
                </a:solidFill>
                <a:effectLst>
                  <a:outerShdw blurRad="38100" dist="38100" dir="2700000" algn="tl">
                    <a:srgbClr val="000000">
                      <a:alpha val="43137"/>
                    </a:srgbClr>
                  </a:outerShdw>
                </a:effectLst>
              </a:rPr>
              <a:t> </a:t>
            </a:r>
            <a:r>
              <a:rPr lang="en-US" sz="2400" b="1" i="1" dirty="0" err="1" smtClean="0">
                <a:solidFill>
                  <a:schemeClr val="accent6"/>
                </a:solidFill>
                <a:effectLst>
                  <a:outerShdw blurRad="38100" dist="38100" dir="2700000" algn="tl">
                    <a:srgbClr val="000000">
                      <a:alpha val="43137"/>
                    </a:srgbClr>
                  </a:outerShdw>
                </a:effectLst>
              </a:rPr>
              <a:t>tional</a:t>
            </a:r>
            <a:r>
              <a:rPr lang="en-US" sz="2400" b="1" i="1" dirty="0" smtClean="0">
                <a:solidFill>
                  <a:schemeClr val="accent6"/>
                </a:solidFill>
                <a:effectLst>
                  <a:outerShdw blurRad="38100" dist="38100" dir="2700000" algn="tl">
                    <a:srgbClr val="000000">
                      <a:alpha val="43137"/>
                    </a:srgbClr>
                  </a:outerShdw>
                </a:effectLst>
              </a:rPr>
              <a:t> revenue </a:t>
            </a:r>
            <a:r>
              <a:rPr lang="en-US" sz="2400" b="1" i="1" dirty="0" err="1" smtClean="0">
                <a:solidFill>
                  <a:schemeClr val="accent6"/>
                </a:solidFill>
                <a:effectLst>
                  <a:outerShdw blurRad="38100" dist="38100" dir="2700000" algn="tl">
                    <a:srgbClr val="000000">
                      <a:alpha val="43137"/>
                    </a:srgbClr>
                  </a:outerShdw>
                </a:effectLst>
              </a:rPr>
              <a:t>na</a:t>
            </a:r>
            <a:r>
              <a:rPr lang="en-US" sz="2400" b="1" i="1" dirty="0" smtClean="0">
                <a:solidFill>
                  <a:schemeClr val="accent6"/>
                </a:solidFill>
                <a:effectLst>
                  <a:outerShdw blurRad="38100" dist="38100" dir="2700000" algn="tl">
                    <a:srgbClr val="000000">
                      <a:alpha val="43137"/>
                    </a:srgbClr>
                  </a:outerShdw>
                </a:effectLst>
              </a:rPr>
              <a:t> </a:t>
            </a:r>
            <a:r>
              <a:rPr lang="en-US" sz="2400" b="1" i="1" dirty="0" err="1" smtClean="0">
                <a:solidFill>
                  <a:schemeClr val="accent6"/>
                </a:solidFill>
                <a:effectLst>
                  <a:outerShdw blurRad="38100" dist="38100" dir="2700000" algn="tl">
                    <a:srgbClr val="000000">
                      <a:alpha val="43137"/>
                    </a:srgbClr>
                  </a:outerShdw>
                </a:effectLst>
              </a:rPr>
              <a:t>papasok</a:t>
            </a:r>
            <a:r>
              <a:rPr lang="en-US" sz="2400" b="1" i="1" dirty="0" smtClean="0">
                <a:solidFill>
                  <a:schemeClr val="accent6"/>
                </a:solidFill>
                <a:effectLst>
                  <a:outerShdw blurRad="38100" dist="38100" dir="2700000" algn="tl">
                    <a:srgbClr val="000000">
                      <a:alpha val="43137"/>
                    </a:srgbClr>
                  </a:outerShdw>
                </a:effectLst>
              </a:rPr>
              <a:t> </a:t>
            </a:r>
            <a:r>
              <a:rPr lang="en-US" sz="2400" b="1" i="1" dirty="0" err="1" smtClean="0">
                <a:solidFill>
                  <a:schemeClr val="accent6"/>
                </a:solidFill>
                <a:effectLst>
                  <a:outerShdw blurRad="38100" dist="38100" dir="2700000" algn="tl">
                    <a:srgbClr val="000000">
                      <a:alpha val="43137"/>
                    </a:srgbClr>
                  </a:outerShdw>
                </a:effectLst>
              </a:rPr>
              <a:t>sa</a:t>
            </a:r>
            <a:r>
              <a:rPr lang="en-US" sz="2400" b="1" i="1" dirty="0" smtClean="0">
                <a:solidFill>
                  <a:schemeClr val="accent6"/>
                </a:solidFill>
                <a:effectLst>
                  <a:outerShdw blurRad="38100" dist="38100" dir="2700000" algn="tl">
                    <a:srgbClr val="000000">
                      <a:alpha val="43137"/>
                    </a:srgbClr>
                  </a:outerShdw>
                </a:effectLst>
              </a:rPr>
              <a:t> city government</a:t>
            </a:r>
            <a:r>
              <a:rPr lang="en-US" sz="2400" b="1" dirty="0" smtClean="0">
                <a:solidFill>
                  <a:schemeClr val="accent6"/>
                </a:solidFill>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pahayag</a:t>
            </a:r>
            <a:r>
              <a:rPr lang="en-US" sz="2400" b="1" dirty="0" smtClean="0">
                <a:effectLst>
                  <a:outerShdw blurRad="38100" dist="38100" dir="2700000" algn="tl">
                    <a:srgbClr val="000000">
                      <a:alpha val="43137"/>
                    </a:srgbClr>
                  </a:outerShdw>
                </a:effectLst>
              </a:rPr>
              <a:t> pa </a:t>
            </a:r>
            <a:r>
              <a:rPr lang="en-US" sz="2400" b="1" dirty="0" err="1" smtClean="0">
                <a:effectLst>
                  <a:outerShdw blurRad="38100" dist="38100" dir="2700000" algn="tl">
                    <a:srgbClr val="000000">
                      <a:alpha val="43137"/>
                    </a:srgbClr>
                  </a:outerShdw>
                </a:effectLst>
              </a:rPr>
              <a:t>ni</a:t>
            </a:r>
            <a:r>
              <a:rPr lang="en-US" sz="2400" b="1" dirty="0" smtClean="0">
                <a:effectLst>
                  <a:outerShdw blurRad="38100" dist="38100" dir="2700000" algn="tl">
                    <a:srgbClr val="000000">
                      <a:alpha val="43137"/>
                    </a:srgbClr>
                  </a:outerShdw>
                </a:effectLst>
              </a:rPr>
              <a:t> Vice Mayor Belmonte.</a:t>
            </a:r>
            <a:br>
              <a:rPr lang="en-US" sz="2400" b="1" dirty="0" smtClean="0">
                <a:effectLst>
                  <a:outerShdw blurRad="38100" dist="38100" dir="2700000" algn="tl">
                    <a:srgbClr val="000000">
                      <a:alpha val="43137"/>
                    </a:srgbClr>
                  </a:outerShdw>
                </a:effectLst>
              </a:rPr>
            </a:br>
            <a:endParaRPr lang="en-US" sz="2400" b="1" dirty="0">
              <a:effectLst>
                <a:outerShdw blurRad="38100" dist="38100" dir="2700000" algn="tl">
                  <a:srgbClr val="000000">
                    <a:alpha val="43137"/>
                  </a:srgbClr>
                </a:outerShdw>
              </a:effectLst>
            </a:endParaRPr>
          </a:p>
        </p:txBody>
      </p:sp>
      <p:pic>
        <p:nvPicPr>
          <p:cNvPr id="7" name="Content Placeholder 6" descr="joy belmonte.jpg"/>
          <p:cNvPicPr>
            <a:picLocks noGrp="1" noChangeAspect="1"/>
          </p:cNvPicPr>
          <p:nvPr>
            <p:ph idx="1"/>
          </p:nvPr>
        </p:nvPicPr>
        <p:blipFill>
          <a:blip r:embed="rId2"/>
          <a:stretch>
            <a:fillRect/>
          </a:stretch>
        </p:blipFill>
        <p:spPr>
          <a:xfrm>
            <a:off x="323850" y="1085850"/>
            <a:ext cx="1825625" cy="219075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685801" y="304800"/>
            <a:ext cx="6400799" cy="6705600"/>
          </a:xfrm>
        </p:spPr>
        <p:txBody>
          <a:bodyPr>
            <a:noAutofit/>
          </a:bodyPr>
          <a:lstStyle/>
          <a:p>
            <a:pPr>
              <a:lnSpc>
                <a:spcPct val="150000"/>
              </a:lnSpc>
              <a:spcAft>
                <a:spcPts val="1200"/>
              </a:spcAft>
            </a:pPr>
            <a:r>
              <a:rPr lang="en-US" sz="2600" dirty="0" err="1" smtClean="0">
                <a:solidFill>
                  <a:srgbClr val="660066"/>
                </a:solidFill>
                <a:effectLst>
                  <a:outerShdw blurRad="38100" dist="38100" dir="2700000" algn="tl">
                    <a:srgbClr val="000000">
                      <a:alpha val="43137"/>
                    </a:srgbClr>
                  </a:outerShdw>
                </a:effectLst>
              </a:rPr>
              <a:t>Sinabi</a:t>
            </a:r>
            <a:r>
              <a:rPr lang="en-US" sz="2600" dirty="0" smtClean="0">
                <a:solidFill>
                  <a:srgbClr val="660066"/>
                </a:solidFill>
                <a:effectLst>
                  <a:outerShdw blurRad="38100" dist="38100" dir="2700000" algn="tl">
                    <a:srgbClr val="000000">
                      <a:alpha val="43137"/>
                    </a:srgbClr>
                  </a:outerShdw>
                </a:effectLst>
              </a:rPr>
              <a:t> pa </a:t>
            </a:r>
            <a:r>
              <a:rPr lang="en-US" sz="2600" dirty="0" err="1" smtClean="0">
                <a:solidFill>
                  <a:srgbClr val="660066"/>
                </a:solidFill>
                <a:effectLst>
                  <a:outerShdw blurRad="38100" dist="38100" dir="2700000" algn="tl">
                    <a:srgbClr val="000000">
                      <a:alpha val="43137"/>
                    </a:srgbClr>
                  </a:outerShdw>
                </a:effectLst>
              </a:rPr>
              <a:t>nito</a:t>
            </a:r>
            <a:r>
              <a:rPr lang="en-US" sz="2600" dirty="0" smtClean="0">
                <a:solidFill>
                  <a:srgbClr val="660066"/>
                </a:solidFill>
                <a:effectLst>
                  <a:outerShdw blurRad="38100" dist="38100" dir="2700000" algn="tl">
                    <a:srgbClr val="000000">
                      <a:alpha val="43137"/>
                    </a:srgbClr>
                  </a:outerShdw>
                </a:effectLst>
              </a:rPr>
              <a:t> </a:t>
            </a:r>
            <a:r>
              <a:rPr lang="en-US" sz="2600" dirty="0" err="1" smtClean="0">
                <a:solidFill>
                  <a:srgbClr val="660066"/>
                </a:solidFill>
                <a:effectLst>
                  <a:outerShdw blurRad="38100" dist="38100" dir="2700000" algn="tl">
                    <a:srgbClr val="000000">
                      <a:alpha val="43137"/>
                    </a:srgbClr>
                  </a:outerShdw>
                </a:effectLst>
              </a:rPr>
              <a:t>na</a:t>
            </a:r>
            <a:r>
              <a:rPr lang="en-US" sz="2600" dirty="0" smtClean="0">
                <a:solidFill>
                  <a:srgbClr val="660066"/>
                </a:solidFill>
                <a:effectLst>
                  <a:outerShdw blurRad="38100" dist="38100" dir="2700000" algn="tl">
                    <a:srgbClr val="000000">
                      <a:alpha val="43137"/>
                    </a:srgbClr>
                  </a:outerShdw>
                </a:effectLst>
              </a:rPr>
              <a:t> </a:t>
            </a:r>
            <a:r>
              <a:rPr lang="en-US" sz="2600" dirty="0" err="1" smtClean="0">
                <a:solidFill>
                  <a:srgbClr val="660066"/>
                </a:solidFill>
                <a:effectLst>
                  <a:outerShdw blurRad="38100" dist="38100" dir="2700000" algn="tl">
                    <a:srgbClr val="000000">
                      <a:alpha val="43137"/>
                    </a:srgbClr>
                  </a:outerShdw>
                </a:effectLst>
              </a:rPr>
              <a:t>hindi</a:t>
            </a:r>
            <a:r>
              <a:rPr lang="en-US" sz="2600" dirty="0" smtClean="0">
                <a:solidFill>
                  <a:srgbClr val="660066"/>
                </a:solidFill>
                <a:effectLst>
                  <a:outerShdw blurRad="38100" dist="38100" dir="2700000" algn="tl">
                    <a:srgbClr val="000000">
                      <a:alpha val="43137"/>
                    </a:srgbClr>
                  </a:outerShdw>
                </a:effectLst>
              </a:rPr>
              <a:t> </a:t>
            </a:r>
            <a:r>
              <a:rPr lang="en-US" sz="2600" dirty="0" err="1" smtClean="0">
                <a:solidFill>
                  <a:srgbClr val="660066"/>
                </a:solidFill>
                <a:effectLst>
                  <a:outerShdw blurRad="38100" dist="38100" dir="2700000" algn="tl">
                    <a:srgbClr val="000000">
                      <a:alpha val="43137"/>
                    </a:srgbClr>
                  </a:outerShdw>
                </a:effectLst>
              </a:rPr>
              <a:t>naman</a:t>
            </a:r>
            <a:r>
              <a:rPr lang="en-US" sz="2600" dirty="0" smtClean="0">
                <a:solidFill>
                  <a:srgbClr val="660066"/>
                </a:solidFill>
                <a:effectLst>
                  <a:outerShdw blurRad="38100" dist="38100" dir="2700000" algn="tl">
                    <a:srgbClr val="000000">
                      <a:alpha val="43137"/>
                    </a:srgbClr>
                  </a:outerShdw>
                </a:effectLst>
              </a:rPr>
              <a:t> </a:t>
            </a:r>
            <a:r>
              <a:rPr lang="en-US" sz="2600" dirty="0" err="1" smtClean="0">
                <a:solidFill>
                  <a:srgbClr val="660066"/>
                </a:solidFill>
                <a:effectLst>
                  <a:outerShdw blurRad="38100" dist="38100" dir="2700000" algn="tl">
                    <a:srgbClr val="000000">
                      <a:alpha val="43137"/>
                    </a:srgbClr>
                  </a:outerShdw>
                </a:effectLst>
              </a:rPr>
              <a:t>gaanong</a:t>
            </a:r>
            <a:r>
              <a:rPr lang="en-US" sz="2600" dirty="0" smtClean="0">
                <a:solidFill>
                  <a:srgbClr val="660066"/>
                </a:solidFill>
                <a:effectLst>
                  <a:outerShdw blurRad="38100" dist="38100" dir="2700000" algn="tl">
                    <a:srgbClr val="000000">
                      <a:alpha val="43137"/>
                    </a:srgbClr>
                  </a:outerShdw>
                </a:effectLst>
              </a:rPr>
              <a:t>  </a:t>
            </a:r>
            <a:r>
              <a:rPr lang="en-US" sz="2600" dirty="0" err="1" smtClean="0">
                <a:solidFill>
                  <a:srgbClr val="660066"/>
                </a:solidFill>
                <a:effectLst>
                  <a:outerShdw blurRad="38100" dist="38100" dir="2700000" algn="tl">
                    <a:srgbClr val="000000">
                      <a:alpha val="43137"/>
                    </a:srgbClr>
                  </a:outerShdw>
                </a:effectLst>
              </a:rPr>
              <a:t>umaasa</a:t>
            </a:r>
            <a:r>
              <a:rPr lang="en-US" sz="2600" dirty="0" smtClean="0">
                <a:solidFill>
                  <a:srgbClr val="660066"/>
                </a:solidFill>
                <a:effectLst>
                  <a:outerShdw blurRad="38100" dist="38100" dir="2700000" algn="tl">
                    <a:srgbClr val="000000">
                      <a:alpha val="43137"/>
                    </a:srgbClr>
                  </a:outerShdw>
                </a:effectLst>
              </a:rPr>
              <a:t> </a:t>
            </a:r>
            <a:r>
              <a:rPr lang="en-US" sz="2600" dirty="0" err="1" smtClean="0">
                <a:solidFill>
                  <a:srgbClr val="660066"/>
                </a:solidFill>
                <a:effectLst>
                  <a:outerShdw blurRad="38100" dist="38100" dir="2700000" algn="tl">
                    <a:srgbClr val="000000">
                      <a:alpha val="43137"/>
                    </a:srgbClr>
                  </a:outerShdw>
                </a:effectLst>
              </a:rPr>
              <a:t>ang</a:t>
            </a:r>
            <a:r>
              <a:rPr lang="en-US" sz="2600" dirty="0" smtClean="0">
                <a:solidFill>
                  <a:srgbClr val="660066"/>
                </a:solidFill>
                <a:effectLst>
                  <a:outerShdw blurRad="38100" dist="38100" dir="2700000" algn="tl">
                    <a:srgbClr val="000000">
                      <a:alpha val="43137"/>
                    </a:srgbClr>
                  </a:outerShdw>
                </a:effectLst>
              </a:rPr>
              <a:t> </a:t>
            </a:r>
            <a:r>
              <a:rPr lang="en-US" sz="2600" dirty="0" err="1" smtClean="0">
                <a:solidFill>
                  <a:srgbClr val="660066"/>
                </a:solidFill>
                <a:effectLst>
                  <a:outerShdw blurRad="38100" dist="38100" dir="2700000" algn="tl">
                    <a:srgbClr val="000000">
                      <a:alpha val="43137"/>
                    </a:srgbClr>
                  </a:outerShdw>
                </a:effectLst>
              </a:rPr>
              <a:t>lokal</a:t>
            </a:r>
            <a:r>
              <a:rPr lang="en-US" sz="2600" dirty="0" smtClean="0">
                <a:solidFill>
                  <a:srgbClr val="660066"/>
                </a:solidFill>
                <a:effectLst>
                  <a:outerShdw blurRad="38100" dist="38100" dir="2700000" algn="tl">
                    <a:srgbClr val="000000">
                      <a:alpha val="43137"/>
                    </a:srgbClr>
                  </a:outerShdw>
                </a:effectLst>
              </a:rPr>
              <a:t> </a:t>
            </a:r>
            <a:r>
              <a:rPr lang="en-US" sz="2600" dirty="0" err="1" smtClean="0">
                <a:solidFill>
                  <a:srgbClr val="660066"/>
                </a:solidFill>
                <a:effectLst>
                  <a:outerShdw blurRad="38100" dist="38100" dir="2700000" algn="tl">
                    <a:srgbClr val="000000">
                      <a:alpha val="43137"/>
                    </a:srgbClr>
                  </a:outerShdw>
                </a:effectLst>
              </a:rPr>
              <a:t>na</a:t>
            </a:r>
            <a:r>
              <a:rPr lang="en-US" sz="2600" dirty="0" smtClean="0">
                <a:solidFill>
                  <a:srgbClr val="660066"/>
                </a:solidFill>
                <a:effectLst>
                  <a:outerShdw blurRad="38100" dist="38100" dir="2700000" algn="tl">
                    <a:srgbClr val="000000">
                      <a:alpha val="43137"/>
                    </a:srgbClr>
                  </a:outerShdw>
                </a:effectLst>
              </a:rPr>
              <a:t> </a:t>
            </a:r>
            <a:r>
              <a:rPr lang="en-US" sz="2600" dirty="0" err="1" smtClean="0">
                <a:solidFill>
                  <a:srgbClr val="660066"/>
                </a:solidFill>
                <a:effectLst>
                  <a:outerShdw blurRad="38100" dist="38100" dir="2700000" algn="tl">
                    <a:srgbClr val="000000">
                      <a:alpha val="43137"/>
                    </a:srgbClr>
                  </a:outerShdw>
                </a:effectLst>
              </a:rPr>
              <a:t>pamahalaan</a:t>
            </a:r>
            <a:r>
              <a:rPr lang="en-US" sz="2600" dirty="0" smtClean="0">
                <a:solidFill>
                  <a:srgbClr val="660066"/>
                </a:solidFill>
                <a:effectLst>
                  <a:outerShdw blurRad="38100" dist="38100" dir="2700000" algn="tl">
                    <a:srgbClr val="000000">
                      <a:alpha val="43137"/>
                    </a:srgbClr>
                  </a:outerShdw>
                </a:effectLst>
              </a:rPr>
              <a:t> </a:t>
            </a:r>
            <a:r>
              <a:rPr lang="en-US" sz="2600" dirty="0" err="1" smtClean="0">
                <a:solidFill>
                  <a:srgbClr val="660066"/>
                </a:solidFill>
                <a:effectLst>
                  <a:outerShdw blurRad="38100" dist="38100" dir="2700000" algn="tl">
                    <a:srgbClr val="000000">
                      <a:alpha val="43137"/>
                    </a:srgbClr>
                  </a:outerShdw>
                </a:effectLst>
              </a:rPr>
              <a:t>sa</a:t>
            </a:r>
            <a:r>
              <a:rPr lang="en-US" sz="2600" dirty="0" smtClean="0">
                <a:solidFill>
                  <a:srgbClr val="660066"/>
                </a:solidFill>
                <a:effectLst>
                  <a:outerShdw blurRad="38100" dist="38100" dir="2700000" algn="tl">
                    <a:srgbClr val="000000">
                      <a:alpha val="43137"/>
                    </a:srgbClr>
                  </a:outerShdw>
                </a:effectLst>
              </a:rPr>
              <a:t> Internal Revenue Allotment (IRA) </a:t>
            </a:r>
            <a:r>
              <a:rPr lang="en-US" sz="2600" dirty="0" err="1" smtClean="0">
                <a:solidFill>
                  <a:srgbClr val="660066"/>
                </a:solidFill>
                <a:effectLst>
                  <a:outerShdw blurRad="38100" dist="38100" dir="2700000" algn="tl">
                    <a:srgbClr val="000000">
                      <a:alpha val="43137"/>
                    </a:srgbClr>
                  </a:outerShdw>
                </a:effectLst>
              </a:rPr>
              <a:t>para</a:t>
            </a:r>
            <a:r>
              <a:rPr lang="en-US" sz="2600" dirty="0" smtClean="0">
                <a:solidFill>
                  <a:srgbClr val="660066"/>
                </a:solidFill>
                <a:effectLst>
                  <a:outerShdw blurRad="38100" dist="38100" dir="2700000" algn="tl">
                    <a:srgbClr val="000000">
                      <a:alpha val="43137"/>
                    </a:srgbClr>
                  </a:outerShdw>
                </a:effectLst>
              </a:rPr>
              <a:t> </a:t>
            </a:r>
            <a:r>
              <a:rPr lang="en-US" sz="2600" dirty="0" err="1" smtClean="0">
                <a:solidFill>
                  <a:srgbClr val="660066"/>
                </a:solidFill>
                <a:effectLst>
                  <a:outerShdw blurRad="38100" dist="38100" dir="2700000" algn="tl">
                    <a:srgbClr val="000000">
                      <a:alpha val="43137"/>
                    </a:srgbClr>
                  </a:outerShdw>
                </a:effectLst>
              </a:rPr>
              <a:t>maser­bisyuhan</a:t>
            </a:r>
            <a:r>
              <a:rPr lang="en-US" sz="2600" dirty="0" smtClean="0">
                <a:solidFill>
                  <a:srgbClr val="660066"/>
                </a:solidFill>
                <a:effectLst>
                  <a:outerShdw blurRad="38100" dist="38100" dir="2700000" algn="tl">
                    <a:srgbClr val="000000">
                      <a:alpha val="43137"/>
                    </a:srgbClr>
                  </a:outerShdw>
                </a:effectLst>
              </a:rPr>
              <a:t> </a:t>
            </a:r>
            <a:r>
              <a:rPr lang="en-US" sz="2600" dirty="0" err="1" smtClean="0">
                <a:solidFill>
                  <a:srgbClr val="660066"/>
                </a:solidFill>
                <a:effectLst>
                  <a:outerShdw blurRad="38100" dist="38100" dir="2700000" algn="tl">
                    <a:srgbClr val="000000">
                      <a:alpha val="43137"/>
                    </a:srgbClr>
                  </a:outerShdw>
                </a:effectLst>
              </a:rPr>
              <a:t>ang</a:t>
            </a:r>
            <a:r>
              <a:rPr lang="en-US" sz="2600" dirty="0" smtClean="0">
                <a:solidFill>
                  <a:srgbClr val="660066"/>
                </a:solidFill>
                <a:effectLst>
                  <a:outerShdw blurRad="38100" dist="38100" dir="2700000" algn="tl">
                    <a:srgbClr val="000000">
                      <a:alpha val="43137"/>
                    </a:srgbClr>
                  </a:outerShdw>
                </a:effectLst>
              </a:rPr>
              <a:t> </a:t>
            </a:r>
            <a:r>
              <a:rPr lang="en-US" sz="2600" dirty="0" err="1" smtClean="0">
                <a:solidFill>
                  <a:srgbClr val="660066"/>
                </a:solidFill>
                <a:effectLst>
                  <a:outerShdw blurRad="38100" dist="38100" dir="2700000" algn="tl">
                    <a:srgbClr val="000000">
                      <a:alpha val="43137"/>
                    </a:srgbClr>
                  </a:outerShdw>
                </a:effectLst>
              </a:rPr>
              <a:t>mga</a:t>
            </a:r>
            <a:r>
              <a:rPr lang="en-US" sz="2600" dirty="0" smtClean="0">
                <a:solidFill>
                  <a:srgbClr val="660066"/>
                </a:solidFill>
                <a:effectLst>
                  <a:outerShdw blurRad="38100" dist="38100" dir="2700000" algn="tl">
                    <a:srgbClr val="000000">
                      <a:alpha val="43137"/>
                    </a:srgbClr>
                  </a:outerShdw>
                </a:effectLst>
              </a:rPr>
              <a:t> </a:t>
            </a:r>
            <a:r>
              <a:rPr lang="en-US" sz="2600" dirty="0" err="1" smtClean="0">
                <a:solidFill>
                  <a:srgbClr val="660066"/>
                </a:solidFill>
                <a:effectLst>
                  <a:outerShdw blurRad="38100" dist="38100" dir="2700000" algn="tl">
                    <a:srgbClr val="000000">
                      <a:alpha val="43137"/>
                    </a:srgbClr>
                  </a:outerShdw>
                </a:effectLst>
              </a:rPr>
              <a:t>taga</a:t>
            </a:r>
            <a:r>
              <a:rPr lang="en-US" sz="2600" dirty="0" smtClean="0">
                <a:solidFill>
                  <a:srgbClr val="660066"/>
                </a:solidFill>
                <a:effectLst>
                  <a:outerShdw blurRad="38100" dist="38100" dir="2700000" algn="tl">
                    <a:srgbClr val="000000">
                      <a:alpha val="43137"/>
                    </a:srgbClr>
                  </a:outerShdw>
                </a:effectLst>
              </a:rPr>
              <a:t>-QC </a:t>
            </a:r>
            <a:r>
              <a:rPr lang="en-US" sz="2600" dirty="0" err="1" smtClean="0">
                <a:solidFill>
                  <a:srgbClr val="660066"/>
                </a:solidFill>
                <a:effectLst>
                  <a:outerShdw blurRad="38100" dist="38100" dir="2700000" algn="tl">
                    <a:srgbClr val="000000">
                      <a:alpha val="43137"/>
                    </a:srgbClr>
                  </a:outerShdw>
                </a:effectLst>
              </a:rPr>
              <a:t>dahil</a:t>
            </a:r>
            <a:r>
              <a:rPr lang="en-US" sz="2600" dirty="0" smtClean="0">
                <a:solidFill>
                  <a:srgbClr val="660066"/>
                </a:solidFill>
                <a:effectLst>
                  <a:outerShdw blurRad="38100" dist="38100" dir="2700000" algn="tl">
                    <a:srgbClr val="000000">
                      <a:alpha val="43137"/>
                    </a:srgbClr>
                  </a:outerShdw>
                </a:effectLst>
              </a:rPr>
              <a:t> </a:t>
            </a:r>
            <a:r>
              <a:rPr lang="en-US" sz="2600" i="1" dirty="0" err="1" smtClean="0">
                <a:solidFill>
                  <a:srgbClr val="660066"/>
                </a:solidFill>
                <a:effectLst>
                  <a:outerShdw blurRad="38100" dist="38100" dir="2700000" algn="tl">
                    <a:srgbClr val="000000">
                      <a:alpha val="43137"/>
                    </a:srgbClr>
                  </a:outerShdw>
                </a:effectLst>
              </a:rPr>
              <a:t>nasusustinahan</a:t>
            </a:r>
            <a:r>
              <a:rPr lang="en-US" sz="2600" i="1" dirty="0" smtClean="0">
                <a:solidFill>
                  <a:srgbClr val="660066"/>
                </a:solidFill>
                <a:effectLst>
                  <a:outerShdw blurRad="38100" dist="38100" dir="2700000" algn="tl">
                    <a:srgbClr val="000000">
                      <a:alpha val="43137"/>
                    </a:srgbClr>
                  </a:outerShdw>
                </a:effectLst>
              </a:rPr>
              <a:t> </a:t>
            </a:r>
            <a:r>
              <a:rPr lang="en-US" sz="2600" i="1" dirty="0" err="1" smtClean="0">
                <a:solidFill>
                  <a:srgbClr val="660066"/>
                </a:solidFill>
                <a:effectLst>
                  <a:outerShdw blurRad="38100" dist="38100" dir="2700000" algn="tl">
                    <a:srgbClr val="000000">
                      <a:alpha val="43137"/>
                    </a:srgbClr>
                  </a:outerShdw>
                </a:effectLst>
              </a:rPr>
              <a:t>anya</a:t>
            </a:r>
            <a:r>
              <a:rPr lang="en-US" sz="2600" i="1" dirty="0" smtClean="0">
                <a:solidFill>
                  <a:srgbClr val="660066"/>
                </a:solidFill>
                <a:effectLst>
                  <a:outerShdw blurRad="38100" dist="38100" dir="2700000" algn="tl">
                    <a:srgbClr val="000000">
                      <a:alpha val="43137"/>
                    </a:srgbClr>
                  </a:outerShdw>
                </a:effectLst>
              </a:rPr>
              <a:t> </a:t>
            </a:r>
            <a:r>
              <a:rPr lang="en-US" sz="2600" i="1" dirty="0" err="1" smtClean="0">
                <a:solidFill>
                  <a:srgbClr val="660066"/>
                </a:solidFill>
                <a:effectLst>
                  <a:outerShdw blurRad="38100" dist="38100" dir="2700000" algn="tl">
                    <a:srgbClr val="000000">
                      <a:alpha val="43137"/>
                    </a:srgbClr>
                  </a:outerShdw>
                </a:effectLst>
              </a:rPr>
              <a:t>ang</a:t>
            </a:r>
            <a:r>
              <a:rPr lang="en-US" sz="2600" i="1" dirty="0" smtClean="0">
                <a:solidFill>
                  <a:srgbClr val="660066"/>
                </a:solidFill>
                <a:effectLst>
                  <a:outerShdw blurRad="38100" dist="38100" dir="2700000" algn="tl">
                    <a:srgbClr val="000000">
                      <a:alpha val="43137"/>
                    </a:srgbClr>
                  </a:outerShdw>
                </a:effectLst>
              </a:rPr>
              <a:t> </a:t>
            </a:r>
            <a:r>
              <a:rPr lang="en-US" sz="2600" i="1" dirty="0" err="1" smtClean="0">
                <a:solidFill>
                  <a:srgbClr val="660066"/>
                </a:solidFill>
                <a:effectLst>
                  <a:outerShdw blurRad="38100" dist="38100" dir="2700000" algn="tl">
                    <a:srgbClr val="000000">
                      <a:alpha val="43137"/>
                    </a:srgbClr>
                  </a:outerShdw>
                </a:effectLst>
              </a:rPr>
              <a:t>pangangailangan</a:t>
            </a:r>
            <a:r>
              <a:rPr lang="en-US" sz="2600" i="1" dirty="0" smtClean="0">
                <a:solidFill>
                  <a:srgbClr val="660066"/>
                </a:solidFill>
                <a:effectLst>
                  <a:outerShdw blurRad="38100" dist="38100" dir="2700000" algn="tl">
                    <a:srgbClr val="000000">
                      <a:alpha val="43137"/>
                    </a:srgbClr>
                  </a:outerShdw>
                </a:effectLst>
              </a:rPr>
              <a:t> </a:t>
            </a:r>
            <a:r>
              <a:rPr lang="en-US" sz="2600" i="1" dirty="0" err="1" smtClean="0">
                <a:solidFill>
                  <a:srgbClr val="660066"/>
                </a:solidFill>
                <a:effectLst>
                  <a:outerShdw blurRad="38100" dist="38100" dir="2700000" algn="tl">
                    <a:srgbClr val="000000">
                      <a:alpha val="43137"/>
                    </a:srgbClr>
                  </a:outerShdw>
                </a:effectLst>
              </a:rPr>
              <a:t>sa</a:t>
            </a:r>
            <a:r>
              <a:rPr lang="en-US" sz="2600" i="1" dirty="0" smtClean="0">
                <a:solidFill>
                  <a:srgbClr val="660066"/>
                </a:solidFill>
                <a:effectLst>
                  <a:outerShdw blurRad="38100" dist="38100" dir="2700000" algn="tl">
                    <a:srgbClr val="000000">
                      <a:alpha val="43137"/>
                    </a:srgbClr>
                  </a:outerShdw>
                </a:effectLst>
              </a:rPr>
              <a:t> </a:t>
            </a:r>
            <a:r>
              <a:rPr lang="en-US" sz="2600" i="1" dirty="0" err="1" smtClean="0">
                <a:solidFill>
                  <a:srgbClr val="660066"/>
                </a:solidFill>
                <a:effectLst>
                  <a:outerShdw blurRad="38100" dist="38100" dir="2700000" algn="tl">
                    <a:srgbClr val="000000">
                      <a:alpha val="43137"/>
                    </a:srgbClr>
                  </a:outerShdw>
                </a:effectLst>
              </a:rPr>
              <a:t>pondo</a:t>
            </a:r>
            <a:r>
              <a:rPr lang="en-US" sz="2600" i="1" dirty="0" smtClean="0">
                <a:solidFill>
                  <a:srgbClr val="660066"/>
                </a:solidFill>
                <a:effectLst>
                  <a:outerShdw blurRad="38100" dist="38100" dir="2700000" algn="tl">
                    <a:srgbClr val="000000">
                      <a:alpha val="43137"/>
                    </a:srgbClr>
                  </a:outerShdw>
                </a:effectLst>
              </a:rPr>
              <a:t> </a:t>
            </a:r>
            <a:r>
              <a:rPr lang="en-US" sz="2600" i="1" dirty="0" err="1" smtClean="0">
                <a:solidFill>
                  <a:srgbClr val="660066"/>
                </a:solidFill>
                <a:effectLst>
                  <a:outerShdw blurRad="38100" dist="38100" dir="2700000" algn="tl">
                    <a:srgbClr val="000000">
                      <a:alpha val="43137"/>
                    </a:srgbClr>
                  </a:outerShdw>
                </a:effectLst>
              </a:rPr>
              <a:t>mula</a:t>
            </a:r>
            <a:r>
              <a:rPr lang="en-US" sz="2600" i="1" dirty="0" smtClean="0">
                <a:solidFill>
                  <a:srgbClr val="660066"/>
                </a:solidFill>
                <a:effectLst>
                  <a:outerShdw blurRad="38100" dist="38100" dir="2700000" algn="tl">
                    <a:srgbClr val="000000">
                      <a:alpha val="43137"/>
                    </a:srgbClr>
                  </a:outerShdw>
                </a:effectLst>
              </a:rPr>
              <a:t> </a:t>
            </a:r>
            <a:r>
              <a:rPr lang="en-US" sz="2600" i="1" dirty="0" err="1" smtClean="0">
                <a:solidFill>
                  <a:srgbClr val="660066"/>
                </a:solidFill>
                <a:effectLst>
                  <a:outerShdw blurRad="38100" dist="38100" dir="2700000" algn="tl">
                    <a:srgbClr val="000000">
                      <a:alpha val="43137"/>
                    </a:srgbClr>
                  </a:outerShdw>
                </a:effectLst>
              </a:rPr>
              <a:t>sa</a:t>
            </a:r>
            <a:r>
              <a:rPr lang="en-US" sz="2600" i="1" dirty="0" smtClean="0">
                <a:solidFill>
                  <a:srgbClr val="660066"/>
                </a:solidFill>
                <a:effectLst>
                  <a:outerShdw blurRad="38100" dist="38100" dir="2700000" algn="tl">
                    <a:srgbClr val="000000">
                      <a:alpha val="43137"/>
                    </a:srgbClr>
                  </a:outerShdw>
                </a:effectLst>
              </a:rPr>
              <a:t>  </a:t>
            </a:r>
            <a:r>
              <a:rPr lang="en-US" sz="2600" i="1" dirty="0" err="1" smtClean="0">
                <a:solidFill>
                  <a:srgbClr val="660066"/>
                </a:solidFill>
                <a:effectLst>
                  <a:outerShdw blurRad="38100" dist="38100" dir="2700000" algn="tl">
                    <a:srgbClr val="000000">
                      <a:alpha val="43137"/>
                    </a:srgbClr>
                  </a:outerShdw>
                </a:effectLst>
              </a:rPr>
              <a:t>patuloy</a:t>
            </a:r>
            <a:r>
              <a:rPr lang="en-US" sz="2600" i="1" dirty="0" smtClean="0">
                <a:solidFill>
                  <a:srgbClr val="660066"/>
                </a:solidFill>
                <a:effectLst>
                  <a:outerShdw blurRad="38100" dist="38100" dir="2700000" algn="tl">
                    <a:srgbClr val="000000">
                      <a:alpha val="43137"/>
                    </a:srgbClr>
                  </a:outerShdw>
                </a:effectLst>
              </a:rPr>
              <a:t> </a:t>
            </a:r>
            <a:r>
              <a:rPr lang="en-US" sz="2600" i="1" dirty="0" err="1" smtClean="0">
                <a:solidFill>
                  <a:srgbClr val="660066"/>
                </a:solidFill>
                <a:effectLst>
                  <a:outerShdw blurRad="38100" dist="38100" dir="2700000" algn="tl">
                    <a:srgbClr val="000000">
                      <a:alpha val="43137"/>
                    </a:srgbClr>
                  </a:outerShdw>
                </a:effectLst>
              </a:rPr>
              <a:t>na</a:t>
            </a:r>
            <a:r>
              <a:rPr lang="en-US" sz="2600" i="1" dirty="0" smtClean="0">
                <a:solidFill>
                  <a:srgbClr val="660066"/>
                </a:solidFill>
                <a:effectLst>
                  <a:outerShdw blurRad="38100" dist="38100" dir="2700000" algn="tl">
                    <a:srgbClr val="000000">
                      <a:alpha val="43137"/>
                    </a:srgbClr>
                  </a:outerShdw>
                </a:effectLst>
              </a:rPr>
              <a:t> </a:t>
            </a:r>
            <a:r>
              <a:rPr lang="en-US" sz="2600" i="1" dirty="0" err="1" smtClean="0">
                <a:solidFill>
                  <a:srgbClr val="660066"/>
                </a:solidFill>
                <a:effectLst>
                  <a:outerShdw blurRad="38100" dist="38100" dir="2700000" algn="tl">
                    <a:srgbClr val="000000">
                      <a:alpha val="43137"/>
                    </a:srgbClr>
                  </a:outerShdw>
                </a:effectLst>
              </a:rPr>
              <a:t>paglago</a:t>
            </a:r>
            <a:r>
              <a:rPr lang="en-US" sz="2600" i="1" dirty="0" smtClean="0">
                <a:solidFill>
                  <a:srgbClr val="660066"/>
                </a:solidFill>
                <a:effectLst>
                  <a:outerShdw blurRad="38100" dist="38100" dir="2700000" algn="tl">
                    <a:srgbClr val="000000">
                      <a:alpha val="43137"/>
                    </a:srgbClr>
                  </a:outerShdw>
                </a:effectLst>
              </a:rPr>
              <a:t> </a:t>
            </a:r>
            <a:r>
              <a:rPr lang="en-US" sz="2600" i="1" dirty="0" err="1" smtClean="0">
                <a:solidFill>
                  <a:srgbClr val="660066"/>
                </a:solidFill>
                <a:effectLst>
                  <a:outerShdw blurRad="38100" dist="38100" dir="2700000" algn="tl">
                    <a:srgbClr val="000000">
                      <a:alpha val="43137"/>
                    </a:srgbClr>
                  </a:outerShdw>
                </a:effectLst>
              </a:rPr>
              <a:t>ng</a:t>
            </a:r>
            <a:r>
              <a:rPr lang="en-US" sz="2600" i="1" dirty="0" smtClean="0">
                <a:solidFill>
                  <a:srgbClr val="660066"/>
                </a:solidFill>
                <a:effectLst>
                  <a:outerShdw blurRad="38100" dist="38100" dir="2700000" algn="tl">
                    <a:srgbClr val="000000">
                      <a:alpha val="43137"/>
                    </a:srgbClr>
                  </a:outerShdw>
                </a:effectLst>
              </a:rPr>
              <a:t> </a:t>
            </a:r>
            <a:r>
              <a:rPr lang="en-US" sz="2600" i="1" dirty="0" err="1" smtClean="0">
                <a:solidFill>
                  <a:srgbClr val="660066"/>
                </a:solidFill>
                <a:effectLst>
                  <a:outerShdw blurRad="38100" dist="38100" dir="2700000" algn="tl">
                    <a:srgbClr val="000000">
                      <a:alpha val="43137"/>
                    </a:srgbClr>
                  </a:outerShdw>
                </a:effectLst>
              </a:rPr>
              <a:t>ekonomiya</a:t>
            </a:r>
            <a:r>
              <a:rPr lang="en-US" sz="2600" i="1" dirty="0" smtClean="0">
                <a:solidFill>
                  <a:srgbClr val="660066"/>
                </a:solidFill>
                <a:effectLst>
                  <a:outerShdw blurRad="38100" dist="38100" dir="2700000" algn="tl">
                    <a:srgbClr val="000000">
                      <a:alpha val="43137"/>
                    </a:srgbClr>
                  </a:outerShdw>
                </a:effectLst>
              </a:rPr>
              <a:t> </a:t>
            </a:r>
            <a:r>
              <a:rPr lang="en-US" sz="2600" i="1" dirty="0" err="1" smtClean="0">
                <a:solidFill>
                  <a:srgbClr val="660066"/>
                </a:solidFill>
                <a:effectLst>
                  <a:outerShdw blurRad="38100" dist="38100" dir="2700000" algn="tl">
                    <a:srgbClr val="000000">
                      <a:alpha val="43137"/>
                    </a:srgbClr>
                  </a:outerShdw>
                </a:effectLst>
              </a:rPr>
              <a:t>ng</a:t>
            </a:r>
            <a:r>
              <a:rPr lang="en-US" sz="2600" i="1" dirty="0" smtClean="0">
                <a:solidFill>
                  <a:srgbClr val="660066"/>
                </a:solidFill>
                <a:effectLst>
                  <a:outerShdw blurRad="38100" dist="38100" dir="2700000" algn="tl">
                    <a:srgbClr val="000000">
                      <a:alpha val="43137"/>
                    </a:srgbClr>
                  </a:outerShdw>
                </a:effectLst>
              </a:rPr>
              <a:t> </a:t>
            </a:r>
            <a:r>
              <a:rPr lang="en-US" sz="2600" i="1" dirty="0" err="1" smtClean="0">
                <a:solidFill>
                  <a:srgbClr val="660066"/>
                </a:solidFill>
                <a:effectLst>
                  <a:outerShdw blurRad="38100" dist="38100" dir="2700000" algn="tl">
                    <a:srgbClr val="000000">
                      <a:alpha val="43137"/>
                    </a:srgbClr>
                  </a:outerShdw>
                </a:effectLst>
              </a:rPr>
              <a:t>lungsod</a:t>
            </a:r>
            <a:r>
              <a:rPr lang="en-US" sz="2600" i="1" dirty="0" smtClean="0">
                <a:effectLst>
                  <a:outerShdw blurRad="38100" dist="38100" dir="2700000" algn="tl">
                    <a:srgbClr val="000000">
                      <a:alpha val="43137"/>
                    </a:srgbClr>
                  </a:outerShdw>
                </a:effectLst>
              </a:rPr>
              <a:t>.</a:t>
            </a:r>
            <a:endParaRPr lang="en-US" sz="2600" dirty="0" smtClean="0">
              <a:effectLst>
                <a:outerShdw blurRad="38100" dist="38100" dir="2700000" algn="tl">
                  <a:srgbClr val="000000">
                    <a:alpha val="43137"/>
                  </a:srgbClr>
                </a:outerShdw>
              </a:effectLst>
            </a:endParaRPr>
          </a:p>
        </p:txBody>
      </p:sp>
      <p:pic>
        <p:nvPicPr>
          <p:cNvPr id="11" name="Picture 10"/>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3"/>
              <a:stretch>
                <a:fillRect/>
              </a:stretch>
            </p:blipFill>
          </mc:Choice>
          <mc:Fallback>
            <p:blipFill>
              <a:blip r:embed="rId4"/>
              <a:stretch>
                <a:fillRect/>
              </a:stretch>
            </p:blipFill>
          </mc:Fallback>
        </mc:AlternateContent>
        <p:spPr>
          <a:xfrm>
            <a:off x="6180039" y="3579113"/>
            <a:ext cx="2963961" cy="2745487"/>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533400" y="1524000"/>
            <a:ext cx="6771264" cy="4144963"/>
          </a:xfrm>
        </p:spPr>
        <p:txBody>
          <a:bodyPr>
            <a:noAutofit/>
          </a:bodyPr>
          <a:lstStyle/>
          <a:p>
            <a:pPr>
              <a:lnSpc>
                <a:spcPct val="150000"/>
              </a:lnSpc>
              <a:buNone/>
            </a:pPr>
            <a:r>
              <a:rPr lang="en-US" sz="1800" dirty="0" smtClean="0">
                <a:effectLst>
                  <a:outerShdw blurRad="38100" dist="38100" dir="2700000" algn="tl">
                    <a:srgbClr val="000000">
                      <a:alpha val="43137"/>
                    </a:srgbClr>
                  </a:outerShdw>
                </a:effectLst>
              </a:rPr>
              <a:t>   </a:t>
            </a:r>
            <a:r>
              <a:rPr lang="en-US" sz="2800" dirty="0" err="1" smtClean="0">
                <a:solidFill>
                  <a:srgbClr val="660066"/>
                </a:solidFill>
                <a:effectLst>
                  <a:outerShdw blurRad="38100" dist="38100" dir="2700000" algn="tl">
                    <a:srgbClr val="000000">
                      <a:alpha val="43137"/>
                    </a:srgbClr>
                  </a:outerShdw>
                </a:effectLst>
              </a:rPr>
              <a:t>Higit</a:t>
            </a:r>
            <a:r>
              <a:rPr lang="en-US" sz="2800" dirty="0" smtClean="0">
                <a:solidFill>
                  <a:srgbClr val="660066"/>
                </a:solidFill>
                <a:effectLst>
                  <a:outerShdw blurRad="38100" dist="38100" dir="2700000" algn="tl">
                    <a:srgbClr val="000000">
                      <a:alpha val="43137"/>
                    </a:srgbClr>
                  </a:outerShdw>
                </a:effectLst>
              </a:rPr>
              <a:t> </a:t>
            </a:r>
            <a:r>
              <a:rPr lang="en-US" sz="2800" dirty="0" err="1" smtClean="0">
                <a:solidFill>
                  <a:srgbClr val="660066"/>
                </a:solidFill>
                <a:effectLst>
                  <a:outerShdw blurRad="38100" dist="38100" dir="2700000" algn="tl">
                    <a:srgbClr val="000000">
                      <a:alpha val="43137"/>
                    </a:srgbClr>
                  </a:outerShdw>
                </a:effectLst>
              </a:rPr>
              <a:t>na</a:t>
            </a:r>
            <a:r>
              <a:rPr lang="en-US" sz="2800" dirty="0" smtClean="0">
                <a:solidFill>
                  <a:srgbClr val="660066"/>
                </a:solidFill>
                <a:effectLst>
                  <a:outerShdw blurRad="38100" dist="38100" dir="2700000" algn="tl">
                    <a:srgbClr val="000000">
                      <a:alpha val="43137"/>
                    </a:srgbClr>
                  </a:outerShdw>
                </a:effectLst>
              </a:rPr>
              <a:t> </a:t>
            </a:r>
            <a:r>
              <a:rPr lang="en-US" sz="2800" dirty="0" err="1" smtClean="0">
                <a:solidFill>
                  <a:srgbClr val="660066"/>
                </a:solidFill>
                <a:effectLst>
                  <a:outerShdw blurRad="38100" dist="38100" dir="2700000" algn="tl">
                    <a:srgbClr val="000000">
                      <a:alpha val="43137"/>
                    </a:srgbClr>
                  </a:outerShdw>
                </a:effectLst>
              </a:rPr>
              <a:t>lalaki</a:t>
            </a:r>
            <a:r>
              <a:rPr lang="en-US" sz="2800" dirty="0" smtClean="0">
                <a:solidFill>
                  <a:srgbClr val="660066"/>
                </a:solidFill>
                <a:effectLst>
                  <a:outerShdw blurRad="38100" dist="38100" dir="2700000" algn="tl">
                    <a:srgbClr val="000000">
                      <a:alpha val="43137"/>
                    </a:srgbClr>
                  </a:outerShdw>
                </a:effectLst>
              </a:rPr>
              <a:t> </a:t>
            </a:r>
            <a:r>
              <a:rPr lang="en-US" sz="2800" dirty="0" err="1" smtClean="0">
                <a:solidFill>
                  <a:srgbClr val="660066"/>
                </a:solidFill>
                <a:effectLst>
                  <a:outerShdw blurRad="38100" dist="38100" dir="2700000" algn="tl">
                    <a:srgbClr val="000000">
                      <a:alpha val="43137"/>
                    </a:srgbClr>
                  </a:outerShdw>
                </a:effectLst>
              </a:rPr>
              <a:t>ang</a:t>
            </a:r>
            <a:r>
              <a:rPr lang="en-US" sz="2800" dirty="0" smtClean="0">
                <a:solidFill>
                  <a:srgbClr val="660066"/>
                </a:solidFill>
                <a:effectLst>
                  <a:outerShdw blurRad="38100" dist="38100" dir="2700000" algn="tl">
                    <a:srgbClr val="000000">
                      <a:alpha val="43137"/>
                    </a:srgbClr>
                  </a:outerShdw>
                </a:effectLst>
              </a:rPr>
              <a:t> </a:t>
            </a:r>
            <a:r>
              <a:rPr lang="en-US" sz="2800" dirty="0" err="1" smtClean="0">
                <a:solidFill>
                  <a:srgbClr val="660066"/>
                </a:solidFill>
                <a:effectLst>
                  <a:outerShdw blurRad="38100" dist="38100" dir="2700000" algn="tl">
                    <a:srgbClr val="000000">
                      <a:alpha val="43137"/>
                    </a:srgbClr>
                  </a:outerShdw>
                </a:effectLst>
              </a:rPr>
              <a:t>koleksiyon</a:t>
            </a:r>
            <a:r>
              <a:rPr lang="en-US" sz="2800" dirty="0" smtClean="0">
                <a:solidFill>
                  <a:srgbClr val="660066"/>
                </a:solidFill>
                <a:effectLst>
                  <a:outerShdw blurRad="38100" dist="38100" dir="2700000" algn="tl">
                    <a:srgbClr val="000000">
                      <a:alpha val="43137"/>
                    </a:srgbClr>
                  </a:outerShdw>
                </a:effectLst>
              </a:rPr>
              <a:t> </a:t>
            </a:r>
            <a:r>
              <a:rPr lang="en-US" sz="2800" dirty="0" err="1" smtClean="0">
                <a:solidFill>
                  <a:srgbClr val="660066"/>
                </a:solidFill>
                <a:effectLst>
                  <a:outerShdw blurRad="38100" dist="38100" dir="2700000" algn="tl">
                    <a:srgbClr val="000000">
                      <a:alpha val="43137"/>
                    </a:srgbClr>
                  </a:outerShdw>
                </a:effectLst>
              </a:rPr>
              <a:t>ng</a:t>
            </a:r>
            <a:r>
              <a:rPr lang="en-US" sz="2800" dirty="0" smtClean="0">
                <a:solidFill>
                  <a:srgbClr val="660066"/>
                </a:solidFill>
                <a:effectLst>
                  <a:outerShdw blurRad="38100" dist="38100" dir="2700000" algn="tl">
                    <a:srgbClr val="000000">
                      <a:alpha val="43137"/>
                    </a:srgbClr>
                  </a:outerShdw>
                </a:effectLst>
              </a:rPr>
              <a:t> QC </a:t>
            </a:r>
            <a:r>
              <a:rPr lang="en-US" sz="2800" dirty="0" err="1" smtClean="0">
                <a:solidFill>
                  <a:srgbClr val="660066"/>
                </a:solidFill>
                <a:effectLst>
                  <a:outerShdw blurRad="38100" dist="38100" dir="2700000" algn="tl">
                    <a:srgbClr val="000000">
                      <a:alpha val="43137"/>
                    </a:srgbClr>
                  </a:outerShdw>
                </a:effectLst>
              </a:rPr>
              <a:t>dulot</a:t>
            </a:r>
            <a:r>
              <a:rPr lang="en-US" sz="2800" dirty="0" smtClean="0">
                <a:solidFill>
                  <a:srgbClr val="660066"/>
                </a:solidFill>
                <a:effectLst>
                  <a:outerShdw blurRad="38100" dist="38100" dir="2700000" algn="tl">
                    <a:srgbClr val="000000">
                      <a:alpha val="43137"/>
                    </a:srgbClr>
                  </a:outerShdw>
                </a:effectLst>
              </a:rPr>
              <a:t> </a:t>
            </a:r>
            <a:r>
              <a:rPr lang="en-US" sz="2800" dirty="0" err="1" smtClean="0">
                <a:solidFill>
                  <a:srgbClr val="660066"/>
                </a:solidFill>
                <a:effectLst>
                  <a:outerShdw blurRad="38100" dist="38100" dir="2700000" algn="tl">
                    <a:srgbClr val="000000">
                      <a:alpha val="43137"/>
                    </a:srgbClr>
                  </a:outerShdw>
                </a:effectLst>
              </a:rPr>
              <a:t>ng</a:t>
            </a:r>
            <a:r>
              <a:rPr lang="en-US" sz="2800" dirty="0" smtClean="0">
                <a:solidFill>
                  <a:srgbClr val="660066"/>
                </a:solidFill>
                <a:effectLst>
                  <a:outerShdw blurRad="38100" dist="38100" dir="2700000" algn="tl">
                    <a:srgbClr val="000000">
                      <a:alpha val="43137"/>
                    </a:srgbClr>
                  </a:outerShdw>
                </a:effectLst>
              </a:rPr>
              <a:t> </a:t>
            </a:r>
            <a:r>
              <a:rPr lang="en-US" sz="2800" dirty="0" err="1" smtClean="0">
                <a:solidFill>
                  <a:srgbClr val="660066"/>
                </a:solidFill>
                <a:effectLst>
                  <a:outerShdw blurRad="38100" dist="38100" dir="2700000" algn="tl">
                    <a:srgbClr val="000000">
                      <a:alpha val="43137"/>
                    </a:srgbClr>
                  </a:outerShdw>
                </a:effectLst>
              </a:rPr>
              <a:t>pondong</a:t>
            </a:r>
            <a:r>
              <a:rPr lang="en-US" sz="2800" dirty="0" smtClean="0">
                <a:solidFill>
                  <a:srgbClr val="660066"/>
                </a:solidFill>
                <a:effectLst>
                  <a:outerShdw blurRad="38100" dist="38100" dir="2700000" algn="tl">
                    <a:srgbClr val="000000">
                      <a:alpha val="43137"/>
                    </a:srgbClr>
                  </a:outerShdw>
                </a:effectLst>
              </a:rPr>
              <a:t> </a:t>
            </a:r>
            <a:r>
              <a:rPr lang="en-US" sz="2800" dirty="0" err="1" smtClean="0">
                <a:solidFill>
                  <a:srgbClr val="660066"/>
                </a:solidFill>
                <a:effectLst>
                  <a:outerShdw blurRad="38100" dist="38100" dir="2700000" algn="tl">
                    <a:srgbClr val="000000">
                      <a:alpha val="43137"/>
                    </a:srgbClr>
                  </a:outerShdw>
                </a:effectLst>
              </a:rPr>
              <a:t>mula</a:t>
            </a:r>
            <a:r>
              <a:rPr lang="en-US" sz="2800" dirty="0" smtClean="0">
                <a:solidFill>
                  <a:srgbClr val="660066"/>
                </a:solidFill>
                <a:effectLst>
                  <a:outerShdw blurRad="38100" dist="38100" dir="2700000" algn="tl">
                    <a:srgbClr val="000000">
                      <a:alpha val="43137"/>
                    </a:srgbClr>
                  </a:outerShdw>
                </a:effectLst>
              </a:rPr>
              <a:t> </a:t>
            </a:r>
            <a:r>
              <a:rPr lang="en-US" sz="2800" dirty="0" err="1" smtClean="0">
                <a:solidFill>
                  <a:srgbClr val="660066"/>
                </a:solidFill>
                <a:effectLst>
                  <a:outerShdw blurRad="38100" dist="38100" dir="2700000" algn="tl">
                    <a:srgbClr val="000000">
                      <a:alpha val="43137"/>
                    </a:srgbClr>
                  </a:outerShdw>
                </a:effectLst>
              </a:rPr>
              <a:t>sa</a:t>
            </a:r>
            <a:r>
              <a:rPr lang="en-US" sz="2800" dirty="0" smtClean="0">
                <a:solidFill>
                  <a:srgbClr val="660066"/>
                </a:solidFill>
                <a:effectLst>
                  <a:outerShdw blurRad="38100" dist="38100" dir="2700000" algn="tl">
                    <a:srgbClr val="000000">
                      <a:alpha val="43137"/>
                    </a:srgbClr>
                  </a:outerShdw>
                </a:effectLst>
              </a:rPr>
              <a:t> </a:t>
            </a:r>
            <a:r>
              <a:rPr lang="en-US" sz="2800" dirty="0" err="1" smtClean="0">
                <a:solidFill>
                  <a:srgbClr val="660066"/>
                </a:solidFill>
                <a:effectLst>
                  <a:outerShdw blurRad="38100" dist="38100" dir="2700000" algn="tl">
                    <a:srgbClr val="000000">
                      <a:alpha val="43137"/>
                    </a:srgbClr>
                  </a:outerShdw>
                </a:effectLst>
              </a:rPr>
              <a:t>pinasisiglang</a:t>
            </a:r>
            <a:r>
              <a:rPr lang="en-US" sz="2800" dirty="0" smtClean="0">
                <a:solidFill>
                  <a:srgbClr val="660066"/>
                </a:solidFill>
                <a:effectLst>
                  <a:outerShdw blurRad="38100" dist="38100" dir="2700000" algn="tl">
                    <a:srgbClr val="000000">
                      <a:alpha val="43137"/>
                    </a:srgbClr>
                  </a:outerShdw>
                </a:effectLst>
              </a:rPr>
              <a:t> </a:t>
            </a:r>
            <a:r>
              <a:rPr lang="en-US" sz="2800" dirty="0" err="1" smtClean="0">
                <a:solidFill>
                  <a:srgbClr val="660066"/>
                </a:solidFill>
                <a:effectLst>
                  <a:outerShdw blurRad="38100" dist="38100" dir="2700000" algn="tl">
                    <a:srgbClr val="000000">
                      <a:alpha val="43137"/>
                    </a:srgbClr>
                  </a:outerShdw>
                </a:effectLst>
              </a:rPr>
              <a:t>turismo</a:t>
            </a:r>
            <a:r>
              <a:rPr lang="en-US" sz="2800" dirty="0" smtClean="0">
                <a:solidFill>
                  <a:srgbClr val="660066"/>
                </a:solidFill>
                <a:effectLst>
                  <a:outerShdw blurRad="38100" dist="38100" dir="2700000" algn="tl">
                    <a:srgbClr val="000000">
                      <a:alpha val="43137"/>
                    </a:srgbClr>
                  </a:outerShdw>
                </a:effectLst>
              </a:rPr>
              <a:t> </a:t>
            </a:r>
            <a:r>
              <a:rPr lang="en-US" sz="2800" dirty="0" err="1" smtClean="0">
                <a:solidFill>
                  <a:srgbClr val="660066"/>
                </a:solidFill>
                <a:effectLst>
                  <a:outerShdw blurRad="38100" dist="38100" dir="2700000" algn="tl">
                    <a:srgbClr val="000000">
                      <a:alpha val="43137"/>
                    </a:srgbClr>
                  </a:outerShdw>
                </a:effectLst>
              </a:rPr>
              <a:t>dito</a:t>
            </a:r>
            <a:r>
              <a:rPr lang="en-US" sz="2800" dirty="0" smtClean="0">
                <a:solidFill>
                  <a:srgbClr val="660066"/>
                </a:solidFill>
                <a:effectLst>
                  <a:outerShdw blurRad="38100" dist="38100" dir="2700000" algn="tl">
                    <a:srgbClr val="000000">
                      <a:alpha val="43137"/>
                    </a:srgbClr>
                  </a:outerShdw>
                </a:effectLst>
              </a:rPr>
              <a:t>, </a:t>
            </a:r>
            <a:r>
              <a:rPr lang="en-US" sz="2800" dirty="0" err="1" smtClean="0">
                <a:solidFill>
                  <a:srgbClr val="660066"/>
                </a:solidFill>
                <a:effectLst>
                  <a:outerShdw blurRad="38100" dist="38100" dir="2700000" algn="tl">
                    <a:srgbClr val="000000">
                      <a:alpha val="43137"/>
                    </a:srgbClr>
                  </a:outerShdw>
                </a:effectLst>
              </a:rPr>
              <a:t>mula</a:t>
            </a:r>
            <a:r>
              <a:rPr lang="en-US" sz="2800" dirty="0" smtClean="0">
                <a:solidFill>
                  <a:srgbClr val="660066"/>
                </a:solidFill>
                <a:effectLst>
                  <a:outerShdw blurRad="38100" dist="38100" dir="2700000" algn="tl">
                    <a:srgbClr val="000000">
                      <a:alpha val="43137"/>
                    </a:srgbClr>
                  </a:outerShdw>
                </a:effectLst>
              </a:rPr>
              <a:t> </a:t>
            </a:r>
            <a:r>
              <a:rPr lang="en-US" sz="2800" dirty="0" err="1" smtClean="0">
                <a:solidFill>
                  <a:srgbClr val="660066"/>
                </a:solidFill>
                <a:effectLst>
                  <a:outerShdw blurRad="38100" dist="38100" dir="2700000" algn="tl">
                    <a:srgbClr val="000000">
                      <a:alpha val="43137"/>
                    </a:srgbClr>
                  </a:outerShdw>
                </a:effectLst>
              </a:rPr>
              <a:t>sa</a:t>
            </a:r>
            <a:r>
              <a:rPr lang="en-US" sz="2800" dirty="0" smtClean="0">
                <a:solidFill>
                  <a:srgbClr val="660066"/>
                </a:solidFill>
                <a:effectLst>
                  <a:outerShdw blurRad="38100" dist="38100" dir="2700000" algn="tl">
                    <a:srgbClr val="000000">
                      <a:alpha val="43137"/>
                    </a:srgbClr>
                  </a:outerShdw>
                </a:effectLst>
              </a:rPr>
              <a:t> business center </a:t>
            </a:r>
            <a:r>
              <a:rPr lang="en-US" sz="2800" dirty="0" err="1" smtClean="0">
                <a:solidFill>
                  <a:srgbClr val="660066"/>
                </a:solidFill>
                <a:effectLst>
                  <a:outerShdw blurRad="38100" dist="38100" dir="2700000" algn="tl">
                    <a:srgbClr val="000000">
                      <a:alpha val="43137"/>
                    </a:srgbClr>
                  </a:outerShdw>
                </a:effectLst>
              </a:rPr>
              <a:t>sa</a:t>
            </a:r>
            <a:r>
              <a:rPr lang="en-US" sz="2800" dirty="0" smtClean="0">
                <a:solidFill>
                  <a:srgbClr val="660066"/>
                </a:solidFill>
                <a:effectLst>
                  <a:outerShdw blurRad="38100" dist="38100" dir="2700000" algn="tl">
                    <a:srgbClr val="000000">
                      <a:alpha val="43137"/>
                    </a:srgbClr>
                  </a:outerShdw>
                </a:effectLst>
              </a:rPr>
              <a:t> North Avenue  </a:t>
            </a:r>
            <a:r>
              <a:rPr lang="en-US" sz="2800" dirty="0" err="1" smtClean="0">
                <a:solidFill>
                  <a:srgbClr val="660066"/>
                </a:solidFill>
                <a:effectLst>
                  <a:outerShdw blurRad="38100" dist="38100" dir="2700000" algn="tl">
                    <a:srgbClr val="000000">
                      <a:alpha val="43137"/>
                    </a:srgbClr>
                  </a:outerShdw>
                </a:effectLst>
              </a:rPr>
              <a:t>na</a:t>
            </a:r>
            <a:r>
              <a:rPr lang="en-US" sz="2800" dirty="0" smtClean="0">
                <a:solidFill>
                  <a:srgbClr val="660066"/>
                </a:solidFill>
                <a:effectLst>
                  <a:outerShdw blurRad="38100" dist="38100" dir="2700000" algn="tl">
                    <a:srgbClr val="000000">
                      <a:alpha val="43137"/>
                    </a:srgbClr>
                  </a:outerShdw>
                </a:effectLst>
              </a:rPr>
              <a:t> </a:t>
            </a:r>
            <a:r>
              <a:rPr lang="en-US" sz="2800" dirty="0" err="1" smtClean="0">
                <a:solidFill>
                  <a:srgbClr val="660066"/>
                </a:solidFill>
                <a:effectLst>
                  <a:outerShdw blurRad="38100" dist="38100" dir="2700000" algn="tl">
                    <a:srgbClr val="000000">
                      <a:alpha val="43137"/>
                    </a:srgbClr>
                  </a:outerShdw>
                </a:effectLst>
              </a:rPr>
              <a:t>dagdag</a:t>
            </a:r>
            <a:r>
              <a:rPr lang="en-US" sz="2800" dirty="0" smtClean="0">
                <a:solidFill>
                  <a:srgbClr val="660066"/>
                </a:solidFill>
                <a:effectLst>
                  <a:outerShdw blurRad="38100" dist="38100" dir="2700000" algn="tl">
                    <a:srgbClr val="000000">
                      <a:alpha val="43137"/>
                    </a:srgbClr>
                  </a:outerShdw>
                </a:effectLst>
              </a:rPr>
              <a:t> </a:t>
            </a:r>
            <a:r>
              <a:rPr lang="en-US" sz="2800" dirty="0" err="1" smtClean="0">
                <a:solidFill>
                  <a:srgbClr val="660066"/>
                </a:solidFill>
                <a:effectLst>
                  <a:outerShdw blurRad="38100" dist="38100" dir="2700000" algn="tl">
                    <a:srgbClr val="000000">
                      <a:alpha val="43137"/>
                    </a:srgbClr>
                  </a:outerShdw>
                </a:effectLst>
              </a:rPr>
              <a:t>sa</a:t>
            </a:r>
            <a:r>
              <a:rPr lang="en-US" sz="2800" dirty="0" smtClean="0">
                <a:solidFill>
                  <a:srgbClr val="660066"/>
                </a:solidFill>
                <a:effectLst>
                  <a:outerShdw blurRad="38100" dist="38100" dir="2700000" algn="tl">
                    <a:srgbClr val="000000">
                      <a:alpha val="43137"/>
                    </a:srgbClr>
                  </a:outerShdw>
                </a:effectLst>
              </a:rPr>
              <a:t> </a:t>
            </a:r>
            <a:r>
              <a:rPr lang="en-US" sz="2800" dirty="0" err="1" smtClean="0">
                <a:solidFill>
                  <a:srgbClr val="660066"/>
                </a:solidFill>
                <a:effectLst>
                  <a:outerShdw blurRad="38100" dist="38100" dir="2700000" algn="tl">
                    <a:srgbClr val="000000">
                      <a:alpha val="43137"/>
                    </a:srgbClr>
                  </a:outerShdw>
                </a:effectLst>
              </a:rPr>
              <a:t>pondong</a:t>
            </a:r>
            <a:r>
              <a:rPr lang="en-US" sz="2800" dirty="0" smtClean="0">
                <a:solidFill>
                  <a:srgbClr val="660066"/>
                </a:solidFill>
                <a:effectLst>
                  <a:outerShdw blurRad="38100" dist="38100" dir="2700000" algn="tl">
                    <a:srgbClr val="000000">
                      <a:alpha val="43137"/>
                    </a:srgbClr>
                  </a:outerShdw>
                </a:effectLst>
              </a:rPr>
              <a:t> </a:t>
            </a:r>
            <a:r>
              <a:rPr lang="en-US" sz="2800" dirty="0" err="1" smtClean="0">
                <a:solidFill>
                  <a:srgbClr val="660066"/>
                </a:solidFill>
                <a:effectLst>
                  <a:outerShdw blurRad="38100" dist="38100" dir="2700000" algn="tl">
                    <a:srgbClr val="000000">
                      <a:alpha val="43137"/>
                    </a:srgbClr>
                  </a:outerShdw>
                </a:effectLst>
              </a:rPr>
              <a:t>mula</a:t>
            </a:r>
            <a:r>
              <a:rPr lang="en-US" sz="2800" dirty="0" smtClean="0">
                <a:solidFill>
                  <a:srgbClr val="660066"/>
                </a:solidFill>
                <a:effectLst>
                  <a:outerShdw blurRad="38100" dist="38100" dir="2700000" algn="tl">
                    <a:srgbClr val="000000">
                      <a:alpha val="43137"/>
                    </a:srgbClr>
                  </a:outerShdw>
                </a:effectLst>
              </a:rPr>
              <a:t> </a:t>
            </a:r>
            <a:r>
              <a:rPr lang="en-US" sz="2800" dirty="0" err="1" smtClean="0">
                <a:solidFill>
                  <a:srgbClr val="660066"/>
                </a:solidFill>
                <a:effectLst>
                  <a:outerShdw blurRad="38100" dist="38100" dir="2700000" algn="tl">
                    <a:srgbClr val="000000">
                      <a:alpha val="43137"/>
                    </a:srgbClr>
                  </a:outerShdw>
                </a:effectLst>
              </a:rPr>
              <a:t>sa</a:t>
            </a:r>
            <a:r>
              <a:rPr lang="en-US" sz="2800" dirty="0" smtClean="0">
                <a:solidFill>
                  <a:srgbClr val="660066"/>
                </a:solidFill>
                <a:effectLst>
                  <a:outerShdw blurRad="38100" dist="38100" dir="2700000" algn="tl">
                    <a:srgbClr val="000000">
                      <a:alpha val="43137"/>
                    </a:srgbClr>
                  </a:outerShdw>
                </a:effectLst>
              </a:rPr>
              <a:t>  </a:t>
            </a:r>
            <a:r>
              <a:rPr lang="en-US" sz="2800" dirty="0" err="1" smtClean="0">
                <a:solidFill>
                  <a:srgbClr val="660066"/>
                </a:solidFill>
                <a:effectLst>
                  <a:outerShdw blurRad="38100" dist="38100" dir="2700000" algn="tl">
                    <a:srgbClr val="000000">
                      <a:alpha val="43137"/>
                    </a:srgbClr>
                  </a:outerShdw>
                </a:effectLst>
              </a:rPr>
              <a:t>pagbubuwis</a:t>
            </a:r>
            <a:r>
              <a:rPr lang="en-US" sz="2800" dirty="0" smtClean="0">
                <a:solidFill>
                  <a:srgbClr val="660066"/>
                </a:solidFill>
                <a:effectLst>
                  <a:outerShdw blurRad="38100" dist="38100" dir="2700000" algn="tl">
                    <a:srgbClr val="000000">
                      <a:alpha val="43137"/>
                    </a:srgbClr>
                  </a:outerShdw>
                </a:effectLst>
              </a:rPr>
              <a:t> </a:t>
            </a:r>
            <a:r>
              <a:rPr lang="en-US" sz="2800" dirty="0" err="1" smtClean="0">
                <a:solidFill>
                  <a:srgbClr val="660066"/>
                </a:solidFill>
                <a:effectLst>
                  <a:outerShdw blurRad="38100" dist="38100" dir="2700000" algn="tl">
                    <a:srgbClr val="000000">
                      <a:alpha val="43137"/>
                    </a:srgbClr>
                  </a:outerShdw>
                </a:effectLst>
              </a:rPr>
              <a:t>sa</a:t>
            </a:r>
            <a:r>
              <a:rPr lang="en-US" sz="2800" dirty="0" smtClean="0">
                <a:solidFill>
                  <a:srgbClr val="660066"/>
                </a:solidFill>
                <a:effectLst>
                  <a:outerShdw blurRad="38100" dist="38100" dir="2700000" algn="tl">
                    <a:srgbClr val="000000">
                      <a:alpha val="43137"/>
                    </a:srgbClr>
                  </a:outerShdw>
                </a:effectLst>
              </a:rPr>
              <a:t> real estate at </a:t>
            </a:r>
            <a:r>
              <a:rPr lang="en-US" sz="2800" dirty="0" err="1" smtClean="0">
                <a:solidFill>
                  <a:srgbClr val="660066"/>
                </a:solidFill>
                <a:effectLst>
                  <a:outerShdw blurRad="38100" dist="38100" dir="2700000" algn="tl">
                    <a:srgbClr val="000000">
                      <a:alpha val="43137"/>
                    </a:srgbClr>
                  </a:outerShdw>
                </a:effectLst>
              </a:rPr>
              <a:t>iba</a:t>
            </a:r>
            <a:r>
              <a:rPr lang="en-US" sz="2800" dirty="0" smtClean="0">
                <a:solidFill>
                  <a:srgbClr val="660066"/>
                </a:solidFill>
                <a:effectLst>
                  <a:outerShdw blurRad="38100" dist="38100" dir="2700000" algn="tl">
                    <a:srgbClr val="000000">
                      <a:alpha val="43137"/>
                    </a:srgbClr>
                  </a:outerShdw>
                </a:effectLst>
              </a:rPr>
              <a:t> pa.</a:t>
            </a:r>
          </a:p>
          <a:p>
            <a:pPr>
              <a:lnSpc>
                <a:spcPct val="150000"/>
              </a:lnSpc>
              <a:buNone/>
            </a:pPr>
            <a:endParaRPr lang="en-US" sz="2800" dirty="0" smtClean="0">
              <a:solidFill>
                <a:srgbClr val="660066"/>
              </a:solidFill>
              <a:effectLst>
                <a:outerShdw blurRad="38100" dist="38100" dir="2700000" algn="tl">
                  <a:srgbClr val="000000">
                    <a:alpha val="43137"/>
                  </a:srgbClr>
                </a:outerShdw>
              </a:effectLst>
            </a:endParaRPr>
          </a:p>
        </p:txBody>
      </p:sp>
      <p:pic>
        <p:nvPicPr>
          <p:cNvPr id="5" name="Picture 4"/>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6934200" y="3962400"/>
            <a:ext cx="1995453" cy="2667000"/>
          </a:xfrm>
          <a:prstGeom prst="rect">
            <a:avLst/>
          </a:prstGeom>
        </p:spPr>
      </p:pic>
      <p:pic>
        <p:nvPicPr>
          <p:cNvPr id="6" name="Picture 5"/>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4"/>
              <a:stretch>
                <a:fillRect/>
              </a:stretch>
            </p:blipFill>
          </mc:Choice>
          <mc:Fallback>
            <p:blipFill>
              <a:blip r:embed="rId5"/>
              <a:stretch>
                <a:fillRect/>
              </a:stretch>
            </p:blipFill>
          </mc:Fallback>
        </mc:AlternateContent>
        <p:spPr>
          <a:xfrm>
            <a:off x="228600" y="232863"/>
            <a:ext cx="1447800" cy="1214937"/>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676400" y="4465637"/>
            <a:ext cx="7315200" cy="4144963"/>
          </a:xfrm>
        </p:spPr>
        <p:txBody>
          <a:bodyPr>
            <a:normAutofit/>
          </a:bodyPr>
          <a:lstStyle/>
          <a:p>
            <a:pPr>
              <a:lnSpc>
                <a:spcPct val="150000"/>
              </a:lnSpc>
            </a:pPr>
            <a:r>
              <a:rPr lang="en-US" sz="2800" dirty="0" err="1" smtClean="0">
                <a:solidFill>
                  <a:srgbClr val="660066"/>
                </a:solidFill>
                <a:effectLst>
                  <a:outerShdw blurRad="38100" dist="38100" dir="2700000" algn="tl">
                    <a:srgbClr val="000000">
                      <a:alpha val="43137"/>
                    </a:srgbClr>
                  </a:outerShdw>
                </a:effectLst>
              </a:rPr>
              <a:t>Ang</a:t>
            </a:r>
            <a:r>
              <a:rPr lang="en-US" sz="2800" dirty="0" smtClean="0">
                <a:solidFill>
                  <a:srgbClr val="660066"/>
                </a:solidFill>
                <a:effectLst>
                  <a:outerShdw blurRad="38100" dist="38100" dir="2700000" algn="tl">
                    <a:srgbClr val="000000">
                      <a:alpha val="43137"/>
                    </a:srgbClr>
                  </a:outerShdw>
                </a:effectLst>
              </a:rPr>
              <a:t> Quezon City </a:t>
            </a:r>
            <a:r>
              <a:rPr lang="en-US" sz="2800" dirty="0" err="1" smtClean="0">
                <a:solidFill>
                  <a:srgbClr val="660066"/>
                </a:solidFill>
                <a:effectLst>
                  <a:outerShdw blurRad="38100" dist="38100" dir="2700000" algn="tl">
                    <a:srgbClr val="000000">
                      <a:alpha val="43137"/>
                    </a:srgbClr>
                  </a:outerShdw>
                </a:effectLst>
              </a:rPr>
              <a:t>ang</a:t>
            </a:r>
            <a:r>
              <a:rPr lang="en-US" sz="2800" dirty="0" smtClean="0">
                <a:solidFill>
                  <a:srgbClr val="660066"/>
                </a:solidFill>
                <a:effectLst>
                  <a:outerShdw blurRad="38100" dist="38100" dir="2700000" algn="tl">
                    <a:srgbClr val="000000">
                      <a:alpha val="43137"/>
                    </a:srgbClr>
                  </a:outerShdw>
                </a:effectLst>
              </a:rPr>
              <a:t> </a:t>
            </a:r>
            <a:r>
              <a:rPr lang="en-US" sz="2800" dirty="0" err="1" smtClean="0">
                <a:solidFill>
                  <a:srgbClr val="660066"/>
                </a:solidFill>
                <a:effectLst>
                  <a:outerShdw blurRad="38100" dist="38100" dir="2700000" algn="tl">
                    <a:srgbClr val="000000">
                      <a:alpha val="43137"/>
                    </a:srgbClr>
                  </a:outerShdw>
                </a:effectLst>
              </a:rPr>
              <a:t>pinakamayamang</a:t>
            </a:r>
            <a:r>
              <a:rPr lang="en-US" sz="2800" dirty="0" smtClean="0">
                <a:solidFill>
                  <a:srgbClr val="660066"/>
                </a:solidFill>
                <a:effectLst>
                  <a:outerShdw blurRad="38100" dist="38100" dir="2700000" algn="tl">
                    <a:srgbClr val="000000">
                      <a:alpha val="43137"/>
                    </a:srgbClr>
                  </a:outerShdw>
                </a:effectLst>
              </a:rPr>
              <a:t> </a:t>
            </a:r>
            <a:r>
              <a:rPr lang="en-US" sz="2800" dirty="0" err="1" smtClean="0">
                <a:solidFill>
                  <a:srgbClr val="660066"/>
                </a:solidFill>
                <a:effectLst>
                  <a:outerShdw blurRad="38100" dist="38100" dir="2700000" algn="tl">
                    <a:srgbClr val="000000">
                      <a:alpha val="43137"/>
                    </a:srgbClr>
                  </a:outerShdw>
                </a:effectLst>
              </a:rPr>
              <a:t>lungsod</a:t>
            </a:r>
            <a:r>
              <a:rPr lang="en-US" sz="2800" dirty="0" smtClean="0">
                <a:solidFill>
                  <a:srgbClr val="660066"/>
                </a:solidFill>
                <a:effectLst>
                  <a:outerShdw blurRad="38100" dist="38100" dir="2700000" algn="tl">
                    <a:srgbClr val="000000">
                      <a:alpha val="43137"/>
                    </a:srgbClr>
                  </a:outerShdw>
                </a:effectLst>
              </a:rPr>
              <a:t> </a:t>
            </a:r>
            <a:r>
              <a:rPr lang="en-US" sz="2800" dirty="0" err="1" smtClean="0">
                <a:solidFill>
                  <a:srgbClr val="660066"/>
                </a:solidFill>
                <a:effectLst>
                  <a:outerShdw blurRad="38100" dist="38100" dir="2700000" algn="tl">
                    <a:srgbClr val="000000">
                      <a:alpha val="43137"/>
                    </a:srgbClr>
                  </a:outerShdw>
                </a:effectLst>
              </a:rPr>
              <a:t>sa</a:t>
            </a:r>
            <a:r>
              <a:rPr lang="en-US" sz="2800" dirty="0" smtClean="0">
                <a:solidFill>
                  <a:srgbClr val="660066"/>
                </a:solidFill>
                <a:effectLst>
                  <a:outerShdw blurRad="38100" dist="38100" dir="2700000" algn="tl">
                    <a:srgbClr val="000000">
                      <a:alpha val="43137"/>
                    </a:srgbClr>
                  </a:outerShdw>
                </a:effectLst>
              </a:rPr>
              <a:t> </a:t>
            </a:r>
            <a:r>
              <a:rPr lang="en-US" sz="2800" dirty="0" err="1" smtClean="0">
                <a:solidFill>
                  <a:srgbClr val="660066"/>
                </a:solidFill>
                <a:effectLst>
                  <a:outerShdw blurRad="38100" dist="38100" dir="2700000" algn="tl">
                    <a:srgbClr val="000000">
                      <a:alpha val="43137"/>
                    </a:srgbClr>
                  </a:outerShdw>
                </a:effectLst>
              </a:rPr>
              <a:t>buong</a:t>
            </a:r>
            <a:r>
              <a:rPr lang="en-US" sz="2800" dirty="0" smtClean="0">
                <a:solidFill>
                  <a:srgbClr val="660066"/>
                </a:solidFill>
                <a:effectLst>
                  <a:outerShdw blurRad="38100" dist="38100" dir="2700000" algn="tl">
                    <a:srgbClr val="000000">
                      <a:alpha val="43137"/>
                    </a:srgbClr>
                  </a:outerShdw>
                </a:effectLst>
              </a:rPr>
              <a:t> </a:t>
            </a:r>
            <a:r>
              <a:rPr lang="en-US" sz="2800" dirty="0" err="1" smtClean="0">
                <a:solidFill>
                  <a:srgbClr val="660066"/>
                </a:solidFill>
                <a:effectLst>
                  <a:outerShdw blurRad="38100" dist="38100" dir="2700000" algn="tl">
                    <a:srgbClr val="000000">
                      <a:alpha val="43137"/>
                    </a:srgbClr>
                  </a:outerShdw>
                </a:effectLst>
              </a:rPr>
              <a:t>bansa</a:t>
            </a:r>
            <a:r>
              <a:rPr lang="en-US" sz="2800" dirty="0" smtClean="0">
                <a:solidFill>
                  <a:srgbClr val="660066"/>
                </a:solidFill>
                <a:effectLst>
                  <a:outerShdw blurRad="38100" dist="38100" dir="2700000" algn="tl">
                    <a:srgbClr val="000000">
                      <a:alpha val="43137"/>
                    </a:srgbClr>
                  </a:outerShdw>
                </a:effectLst>
              </a:rPr>
              <a:t>. </a:t>
            </a:r>
            <a:r>
              <a:rPr lang="en-US" sz="2800" i="1" dirty="0" smtClean="0">
                <a:solidFill>
                  <a:srgbClr val="660066"/>
                </a:solidFill>
                <a:effectLst>
                  <a:outerShdw blurRad="38100" dist="38100" dir="2700000" algn="tl">
                    <a:srgbClr val="000000">
                      <a:alpha val="43137"/>
                    </a:srgbClr>
                  </a:outerShdw>
                </a:effectLst>
              </a:rPr>
              <a:t>  </a:t>
            </a:r>
            <a:endParaRPr lang="en-US" sz="2800" dirty="0" smtClean="0">
              <a:solidFill>
                <a:srgbClr val="660066"/>
              </a:solidFill>
              <a:effectLst>
                <a:outerShdw blurRad="38100" dist="38100" dir="2700000" algn="tl">
                  <a:srgbClr val="000000">
                    <a:alpha val="43137"/>
                  </a:srgbClr>
                </a:outerShdw>
              </a:effectLst>
            </a:endParaRPr>
          </a:p>
          <a:p>
            <a:pPr>
              <a:lnSpc>
                <a:spcPct val="150000"/>
              </a:lnSpc>
              <a:buNone/>
            </a:pPr>
            <a:endParaRPr lang="en-US" sz="2800" dirty="0" smtClean="0">
              <a:solidFill>
                <a:srgbClr val="660066"/>
              </a:solidFill>
              <a:effectLst>
                <a:outerShdw blurRad="38100" dist="38100" dir="2700000" algn="tl">
                  <a:srgbClr val="000000">
                    <a:alpha val="43137"/>
                  </a:srgbClr>
                </a:outerShdw>
              </a:effectLst>
            </a:endParaRPr>
          </a:p>
        </p:txBody>
      </p:sp>
      <p:pic>
        <p:nvPicPr>
          <p:cNvPr id="4" name="Picture 3" descr="Quezon-City.jpg"/>
          <p:cNvPicPr>
            <a:picLocks noChangeAspect="1"/>
          </p:cNvPicPr>
          <p:nvPr/>
        </p:nvPicPr>
        <p:blipFill>
          <a:blip r:embed="rId2"/>
          <a:stretch>
            <a:fillRect/>
          </a:stretch>
        </p:blipFill>
        <p:spPr>
          <a:xfrm>
            <a:off x="1066800" y="735330"/>
            <a:ext cx="4800600" cy="3760470"/>
          </a:xfrm>
          <a:prstGeom prst="rect">
            <a:avLst/>
          </a:prstGeom>
          <a:ln>
            <a:solidFill>
              <a:schemeClr val="accent2"/>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01887" y="228600"/>
            <a:ext cx="7556313" cy="1116106"/>
          </a:xfrm>
        </p:spPr>
        <p:txBody>
          <a:bodyPr/>
          <a:lstStyle/>
          <a:p>
            <a:r>
              <a:rPr lang="en-US" b="1" dirty="0" smtClean="0"/>
              <a:t>TANONG:</a:t>
            </a:r>
            <a:endParaRPr lang="en-US" b="1" dirty="0"/>
          </a:p>
        </p:txBody>
      </p:sp>
      <p:sp>
        <p:nvSpPr>
          <p:cNvPr id="5" name="Content Placeholder 4"/>
          <p:cNvSpPr>
            <a:spLocks noGrp="1"/>
          </p:cNvSpPr>
          <p:nvPr>
            <p:ph idx="1"/>
          </p:nvPr>
        </p:nvSpPr>
        <p:spPr>
          <a:xfrm>
            <a:off x="498474" y="1143000"/>
            <a:ext cx="8112126" cy="5029200"/>
          </a:xfrm>
        </p:spPr>
        <p:txBody>
          <a:bodyPr>
            <a:noAutofit/>
          </a:bodyPr>
          <a:lstStyle/>
          <a:p>
            <a:r>
              <a:rPr lang="en-US" sz="2400" b="1" dirty="0" err="1" smtClean="0">
                <a:effectLst>
                  <a:outerShdw blurRad="38100" dist="38100" dir="2700000" algn="tl">
                    <a:srgbClr val="000000">
                      <a:alpha val="43137"/>
                    </a:srgbClr>
                  </a:outerShdw>
                </a:effectLst>
              </a:rPr>
              <a:t>Ano</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ang</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agam-agam</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ng</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mga</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tao</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sa</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pagdaragdag</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ng</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dalawang</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distrito</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sa</a:t>
            </a:r>
            <a:r>
              <a:rPr lang="en-US" sz="2400" b="1" dirty="0" smtClean="0">
                <a:effectLst>
                  <a:outerShdw blurRad="38100" dist="38100" dir="2700000" algn="tl">
                    <a:srgbClr val="000000">
                      <a:alpha val="43137"/>
                    </a:srgbClr>
                  </a:outerShdw>
                </a:effectLst>
              </a:rPr>
              <a:t> Quezon City? </a:t>
            </a:r>
            <a:endParaRPr lang="en-US" sz="2400" dirty="0" smtClean="0">
              <a:effectLst>
                <a:outerShdw blurRad="38100" dist="38100" dir="2700000" algn="tl">
                  <a:srgbClr val="000000">
                    <a:alpha val="43137"/>
                  </a:srgbClr>
                </a:outerShdw>
              </a:effectLst>
            </a:endParaRPr>
          </a:p>
          <a:p>
            <a:pPr>
              <a:buNone/>
            </a:pPr>
            <a:r>
              <a:rPr lang="en-US" sz="2400" i="1" dirty="0" smtClean="0">
                <a:effectLst>
                  <a:outerShdw blurRad="38100" dist="38100" dir="2700000" algn="tl">
                    <a:srgbClr val="000000">
                      <a:alpha val="43137"/>
                    </a:srgbClr>
                  </a:outerShdw>
                </a:effectLst>
              </a:rPr>
              <a:t>   </a:t>
            </a:r>
            <a:r>
              <a:rPr lang="en-US" sz="2400" i="1" dirty="0" err="1" smtClean="0">
                <a:solidFill>
                  <a:schemeClr val="tx2">
                    <a:lumMod val="90000"/>
                    <a:lumOff val="10000"/>
                  </a:schemeClr>
                </a:solidFill>
                <a:effectLst>
                  <a:outerShdw blurRad="38100" dist="38100" dir="2700000" algn="tl">
                    <a:srgbClr val="000000">
                      <a:alpha val="43137"/>
                    </a:srgbClr>
                  </a:outerShdw>
                </a:effectLst>
              </a:rPr>
              <a:t>Nagaalinlangan</a:t>
            </a:r>
            <a:r>
              <a:rPr lang="en-US" sz="2400" i="1" dirty="0" smtClean="0">
                <a:solidFill>
                  <a:schemeClr val="tx2">
                    <a:lumMod val="90000"/>
                    <a:lumOff val="10000"/>
                  </a:schemeClr>
                </a:solidFill>
                <a:effectLst>
                  <a:outerShdw blurRad="38100" dist="38100" dir="2700000" algn="tl">
                    <a:srgbClr val="000000">
                      <a:alpha val="43137"/>
                    </a:srgbClr>
                  </a:outerShdw>
                </a:effectLst>
              </a:rPr>
              <a:t> </a:t>
            </a:r>
            <a:r>
              <a:rPr lang="en-US" sz="2400" i="1" dirty="0" err="1" smtClean="0">
                <a:solidFill>
                  <a:schemeClr val="tx2">
                    <a:lumMod val="90000"/>
                    <a:lumOff val="10000"/>
                  </a:schemeClr>
                </a:solidFill>
                <a:effectLst>
                  <a:outerShdw blurRad="38100" dist="38100" dir="2700000" algn="tl">
                    <a:srgbClr val="000000">
                      <a:alpha val="43137"/>
                    </a:srgbClr>
                  </a:outerShdw>
                </a:effectLst>
              </a:rPr>
              <a:t>ang</a:t>
            </a:r>
            <a:r>
              <a:rPr lang="en-US" sz="2400" i="1" dirty="0" smtClean="0">
                <a:solidFill>
                  <a:schemeClr val="tx2">
                    <a:lumMod val="90000"/>
                    <a:lumOff val="10000"/>
                  </a:schemeClr>
                </a:solidFill>
                <a:effectLst>
                  <a:outerShdw blurRad="38100" dist="38100" dir="2700000" algn="tl">
                    <a:srgbClr val="000000">
                      <a:alpha val="43137"/>
                    </a:srgbClr>
                  </a:outerShdw>
                </a:effectLst>
              </a:rPr>
              <a:t> </a:t>
            </a:r>
            <a:r>
              <a:rPr lang="en-US" sz="2400" i="1" dirty="0" err="1" smtClean="0">
                <a:solidFill>
                  <a:schemeClr val="tx2">
                    <a:lumMod val="90000"/>
                    <a:lumOff val="10000"/>
                  </a:schemeClr>
                </a:solidFill>
                <a:effectLst>
                  <a:outerShdw blurRad="38100" dist="38100" dir="2700000" algn="tl">
                    <a:srgbClr val="000000">
                      <a:alpha val="43137"/>
                    </a:srgbClr>
                  </a:outerShdw>
                </a:effectLst>
              </a:rPr>
              <a:t>mga</a:t>
            </a:r>
            <a:r>
              <a:rPr lang="en-US" sz="2400" i="1" dirty="0" smtClean="0">
                <a:solidFill>
                  <a:schemeClr val="tx2">
                    <a:lumMod val="90000"/>
                    <a:lumOff val="10000"/>
                  </a:schemeClr>
                </a:solidFill>
                <a:effectLst>
                  <a:outerShdw blurRad="38100" dist="38100" dir="2700000" algn="tl">
                    <a:srgbClr val="000000">
                      <a:alpha val="43137"/>
                    </a:srgbClr>
                  </a:outerShdw>
                </a:effectLst>
              </a:rPr>
              <a:t> </a:t>
            </a:r>
            <a:r>
              <a:rPr lang="en-US" sz="2400" i="1" dirty="0" err="1" smtClean="0">
                <a:solidFill>
                  <a:schemeClr val="tx2">
                    <a:lumMod val="90000"/>
                    <a:lumOff val="10000"/>
                  </a:schemeClr>
                </a:solidFill>
                <a:effectLst>
                  <a:outerShdw blurRad="38100" dist="38100" dir="2700000" algn="tl">
                    <a:srgbClr val="000000">
                      <a:alpha val="43137"/>
                    </a:srgbClr>
                  </a:outerShdw>
                </a:effectLst>
              </a:rPr>
              <a:t>tao</a:t>
            </a:r>
            <a:r>
              <a:rPr lang="en-US" sz="2400" i="1" dirty="0" smtClean="0">
                <a:solidFill>
                  <a:schemeClr val="tx2">
                    <a:lumMod val="90000"/>
                    <a:lumOff val="10000"/>
                  </a:schemeClr>
                </a:solidFill>
                <a:effectLst>
                  <a:outerShdw blurRad="38100" dist="38100" dir="2700000" algn="tl">
                    <a:srgbClr val="000000">
                      <a:alpha val="43137"/>
                    </a:srgbClr>
                  </a:outerShdw>
                </a:effectLst>
              </a:rPr>
              <a:t> </a:t>
            </a:r>
            <a:r>
              <a:rPr lang="en-US" sz="2400" i="1" dirty="0" err="1" smtClean="0">
                <a:solidFill>
                  <a:schemeClr val="tx2">
                    <a:lumMod val="90000"/>
                    <a:lumOff val="10000"/>
                  </a:schemeClr>
                </a:solidFill>
                <a:effectLst>
                  <a:outerShdw blurRad="38100" dist="38100" dir="2700000" algn="tl">
                    <a:srgbClr val="000000">
                      <a:alpha val="43137"/>
                    </a:srgbClr>
                  </a:outerShdw>
                </a:effectLst>
              </a:rPr>
              <a:t>na</a:t>
            </a:r>
            <a:r>
              <a:rPr lang="en-US" sz="2400" i="1" dirty="0" smtClean="0">
                <a:solidFill>
                  <a:schemeClr val="tx2">
                    <a:lumMod val="90000"/>
                    <a:lumOff val="10000"/>
                  </a:schemeClr>
                </a:solidFill>
                <a:effectLst>
                  <a:outerShdw blurRad="38100" dist="38100" dir="2700000" algn="tl">
                    <a:srgbClr val="000000">
                      <a:alpha val="43137"/>
                    </a:srgbClr>
                  </a:outerShdw>
                </a:effectLst>
              </a:rPr>
              <a:t> </a:t>
            </a:r>
            <a:r>
              <a:rPr lang="en-US" sz="2400" i="1" dirty="0" err="1" smtClean="0">
                <a:solidFill>
                  <a:schemeClr val="tx2">
                    <a:lumMod val="90000"/>
                    <a:lumOff val="10000"/>
                  </a:schemeClr>
                </a:solidFill>
                <a:effectLst>
                  <a:outerShdw blurRad="38100" dist="38100" dir="2700000" algn="tl">
                    <a:srgbClr val="000000">
                      <a:alpha val="43137"/>
                    </a:srgbClr>
                  </a:outerShdw>
                </a:effectLst>
              </a:rPr>
              <a:t>baka</a:t>
            </a:r>
            <a:r>
              <a:rPr lang="en-US" sz="2400" i="1" dirty="0" smtClean="0">
                <a:solidFill>
                  <a:schemeClr val="tx2">
                    <a:lumMod val="90000"/>
                    <a:lumOff val="10000"/>
                  </a:schemeClr>
                </a:solidFill>
                <a:effectLst>
                  <a:outerShdw blurRad="38100" dist="38100" dir="2700000" algn="tl">
                    <a:srgbClr val="000000">
                      <a:alpha val="43137"/>
                    </a:srgbClr>
                  </a:outerShdw>
                </a:effectLst>
              </a:rPr>
              <a:t> </a:t>
            </a:r>
            <a:r>
              <a:rPr lang="en-US" sz="2400" i="1" dirty="0" err="1" smtClean="0">
                <a:solidFill>
                  <a:schemeClr val="tx2">
                    <a:lumMod val="90000"/>
                    <a:lumOff val="10000"/>
                  </a:schemeClr>
                </a:solidFill>
                <a:effectLst>
                  <a:outerShdw blurRad="38100" dist="38100" dir="2700000" algn="tl">
                    <a:srgbClr val="000000">
                      <a:alpha val="43137"/>
                    </a:srgbClr>
                  </a:outerShdw>
                </a:effectLst>
              </a:rPr>
              <a:t>maapektuhan</a:t>
            </a:r>
            <a:r>
              <a:rPr lang="en-US" sz="2400" i="1" dirty="0" smtClean="0">
                <a:solidFill>
                  <a:schemeClr val="tx2">
                    <a:lumMod val="90000"/>
                    <a:lumOff val="10000"/>
                  </a:schemeClr>
                </a:solidFill>
                <a:effectLst>
                  <a:outerShdw blurRad="38100" dist="38100" dir="2700000" algn="tl">
                    <a:srgbClr val="000000">
                      <a:alpha val="43137"/>
                    </a:srgbClr>
                  </a:outerShdw>
                </a:effectLst>
              </a:rPr>
              <a:t> and </a:t>
            </a:r>
            <a:r>
              <a:rPr lang="en-US" sz="2400" i="1" dirty="0" err="1" smtClean="0">
                <a:solidFill>
                  <a:schemeClr val="tx2">
                    <a:lumMod val="90000"/>
                    <a:lumOff val="10000"/>
                  </a:schemeClr>
                </a:solidFill>
                <a:effectLst>
                  <a:outerShdw blurRad="38100" dist="38100" dir="2700000" algn="tl">
                    <a:srgbClr val="000000">
                      <a:alpha val="43137"/>
                    </a:srgbClr>
                  </a:outerShdw>
                </a:effectLst>
              </a:rPr>
              <a:t>pagkakaloob</a:t>
            </a:r>
            <a:r>
              <a:rPr lang="en-US" sz="2400" i="1" dirty="0" smtClean="0">
                <a:solidFill>
                  <a:schemeClr val="tx2">
                    <a:lumMod val="90000"/>
                    <a:lumOff val="10000"/>
                  </a:schemeClr>
                </a:solidFill>
                <a:effectLst>
                  <a:outerShdw blurRad="38100" dist="38100" dir="2700000" algn="tl">
                    <a:srgbClr val="000000">
                      <a:alpha val="43137"/>
                    </a:srgbClr>
                  </a:outerShdw>
                </a:effectLst>
              </a:rPr>
              <a:t> </a:t>
            </a:r>
            <a:r>
              <a:rPr lang="en-US" sz="2400" i="1" dirty="0" err="1" smtClean="0">
                <a:solidFill>
                  <a:schemeClr val="tx2">
                    <a:lumMod val="90000"/>
                    <a:lumOff val="10000"/>
                  </a:schemeClr>
                </a:solidFill>
                <a:effectLst>
                  <a:outerShdw blurRad="38100" dist="38100" dir="2700000" algn="tl">
                    <a:srgbClr val="000000">
                      <a:alpha val="43137"/>
                    </a:srgbClr>
                  </a:outerShdw>
                </a:effectLst>
              </a:rPr>
              <a:t>ng</a:t>
            </a:r>
            <a:r>
              <a:rPr lang="en-US" sz="2400" i="1" dirty="0" smtClean="0">
                <a:solidFill>
                  <a:schemeClr val="tx2">
                    <a:lumMod val="90000"/>
                    <a:lumOff val="10000"/>
                  </a:schemeClr>
                </a:solidFill>
                <a:effectLst>
                  <a:outerShdw blurRad="38100" dist="38100" dir="2700000" algn="tl">
                    <a:srgbClr val="000000">
                      <a:alpha val="43137"/>
                    </a:srgbClr>
                  </a:outerShdw>
                </a:effectLst>
              </a:rPr>
              <a:t> </a:t>
            </a:r>
            <a:r>
              <a:rPr lang="en-US" sz="2400" i="1" dirty="0" err="1" smtClean="0">
                <a:solidFill>
                  <a:schemeClr val="tx2">
                    <a:lumMod val="90000"/>
                    <a:lumOff val="10000"/>
                  </a:schemeClr>
                </a:solidFill>
                <a:effectLst>
                  <a:outerShdw blurRad="38100" dist="38100" dir="2700000" algn="tl">
                    <a:srgbClr val="000000">
                      <a:alpha val="43137"/>
                    </a:srgbClr>
                  </a:outerShdw>
                </a:effectLst>
              </a:rPr>
              <a:t>serbisyong</a:t>
            </a:r>
            <a:r>
              <a:rPr lang="en-US" sz="2400" i="1" dirty="0" smtClean="0">
                <a:solidFill>
                  <a:schemeClr val="tx2">
                    <a:lumMod val="90000"/>
                    <a:lumOff val="10000"/>
                  </a:schemeClr>
                </a:solidFill>
                <a:effectLst>
                  <a:outerShdw blurRad="38100" dist="38100" dir="2700000" algn="tl">
                    <a:srgbClr val="000000">
                      <a:alpha val="43137"/>
                    </a:srgbClr>
                  </a:outerShdw>
                </a:effectLst>
              </a:rPr>
              <a:t> </a:t>
            </a:r>
            <a:r>
              <a:rPr lang="en-US" sz="2400" i="1" dirty="0" err="1" smtClean="0">
                <a:solidFill>
                  <a:schemeClr val="tx2">
                    <a:lumMod val="90000"/>
                    <a:lumOff val="10000"/>
                  </a:schemeClr>
                </a:solidFill>
                <a:effectLst>
                  <a:outerShdw blurRad="38100" dist="38100" dir="2700000" algn="tl">
                    <a:srgbClr val="000000">
                      <a:alpha val="43137"/>
                    </a:srgbClr>
                  </a:outerShdw>
                </a:effectLst>
              </a:rPr>
              <a:t>publiko</a:t>
            </a:r>
            <a:r>
              <a:rPr lang="en-US" sz="2400" i="1" dirty="0" smtClean="0">
                <a:solidFill>
                  <a:schemeClr val="tx2">
                    <a:lumMod val="90000"/>
                    <a:lumOff val="10000"/>
                  </a:schemeClr>
                </a:solidFill>
                <a:effectLst>
                  <a:outerShdw blurRad="38100" dist="38100" dir="2700000" algn="tl">
                    <a:srgbClr val="000000">
                      <a:alpha val="43137"/>
                    </a:srgbClr>
                  </a:outerShdw>
                </a:effectLst>
              </a:rPr>
              <a:t> </a:t>
            </a:r>
            <a:r>
              <a:rPr lang="en-US" sz="2400" i="1" dirty="0" err="1" smtClean="0">
                <a:solidFill>
                  <a:schemeClr val="tx2">
                    <a:lumMod val="90000"/>
                    <a:lumOff val="10000"/>
                  </a:schemeClr>
                </a:solidFill>
                <a:effectLst>
                  <a:outerShdw blurRad="38100" dist="38100" dir="2700000" algn="tl">
                    <a:srgbClr val="000000">
                      <a:alpha val="43137"/>
                    </a:srgbClr>
                  </a:outerShdw>
                </a:effectLst>
              </a:rPr>
              <a:t>ng</a:t>
            </a:r>
            <a:r>
              <a:rPr lang="en-US" sz="2400" i="1" dirty="0" smtClean="0">
                <a:solidFill>
                  <a:schemeClr val="tx2">
                    <a:lumMod val="90000"/>
                    <a:lumOff val="10000"/>
                  </a:schemeClr>
                </a:solidFill>
                <a:effectLst>
                  <a:outerShdw blurRad="38100" dist="38100" dir="2700000" algn="tl">
                    <a:srgbClr val="000000">
                      <a:alpha val="43137"/>
                    </a:srgbClr>
                  </a:outerShdw>
                </a:effectLst>
              </a:rPr>
              <a:t> </a:t>
            </a:r>
            <a:r>
              <a:rPr lang="en-US" sz="2400" i="1" dirty="0" err="1" smtClean="0">
                <a:solidFill>
                  <a:schemeClr val="tx2">
                    <a:lumMod val="90000"/>
                    <a:lumOff val="10000"/>
                  </a:schemeClr>
                </a:solidFill>
                <a:effectLst>
                  <a:outerShdw blurRad="38100" dist="38100" dir="2700000" algn="tl">
                    <a:srgbClr val="000000">
                      <a:alpha val="43137"/>
                    </a:srgbClr>
                  </a:outerShdw>
                </a:effectLst>
              </a:rPr>
              <a:t>pamahalaan</a:t>
            </a:r>
            <a:r>
              <a:rPr lang="en-US" sz="2400" i="1" dirty="0" smtClean="0">
                <a:solidFill>
                  <a:schemeClr val="tx2">
                    <a:lumMod val="90000"/>
                    <a:lumOff val="10000"/>
                  </a:schemeClr>
                </a:solidFill>
                <a:effectLst>
                  <a:outerShdw blurRad="38100" dist="38100" dir="2700000" algn="tl">
                    <a:srgbClr val="000000">
                      <a:alpha val="43137"/>
                    </a:srgbClr>
                  </a:outerShdw>
                </a:effectLst>
              </a:rPr>
              <a:t> </a:t>
            </a:r>
            <a:r>
              <a:rPr lang="en-US" sz="2400" i="1" dirty="0" err="1" smtClean="0">
                <a:solidFill>
                  <a:schemeClr val="tx2">
                    <a:lumMod val="90000"/>
                    <a:lumOff val="10000"/>
                  </a:schemeClr>
                </a:solidFill>
                <a:effectLst>
                  <a:outerShdw blurRad="38100" dist="38100" dir="2700000" algn="tl">
                    <a:srgbClr val="000000">
                      <a:alpha val="43137"/>
                    </a:srgbClr>
                  </a:outerShdw>
                </a:effectLst>
              </a:rPr>
              <a:t>sa</a:t>
            </a:r>
            <a:r>
              <a:rPr lang="en-US" sz="2400" i="1" dirty="0" smtClean="0">
                <a:solidFill>
                  <a:schemeClr val="tx2">
                    <a:lumMod val="90000"/>
                    <a:lumOff val="10000"/>
                  </a:schemeClr>
                </a:solidFill>
                <a:effectLst>
                  <a:outerShdw blurRad="38100" dist="38100" dir="2700000" algn="tl">
                    <a:srgbClr val="000000">
                      <a:alpha val="43137"/>
                    </a:srgbClr>
                  </a:outerShdw>
                </a:effectLst>
              </a:rPr>
              <a:t> </a:t>
            </a:r>
            <a:r>
              <a:rPr lang="en-US" sz="2400" i="1" dirty="0" err="1" smtClean="0">
                <a:solidFill>
                  <a:schemeClr val="tx2">
                    <a:lumMod val="90000"/>
                    <a:lumOff val="10000"/>
                  </a:schemeClr>
                </a:solidFill>
                <a:effectLst>
                  <a:outerShdw blurRad="38100" dist="38100" dir="2700000" algn="tl">
                    <a:srgbClr val="000000">
                      <a:alpha val="43137"/>
                    </a:srgbClr>
                  </a:outerShdw>
                </a:effectLst>
              </a:rPr>
              <a:t>mga</a:t>
            </a:r>
            <a:r>
              <a:rPr lang="en-US" sz="2400" i="1" dirty="0" smtClean="0">
                <a:solidFill>
                  <a:schemeClr val="tx2">
                    <a:lumMod val="90000"/>
                    <a:lumOff val="10000"/>
                  </a:schemeClr>
                </a:solidFill>
                <a:effectLst>
                  <a:outerShdw blurRad="38100" dist="38100" dir="2700000" algn="tl">
                    <a:srgbClr val="000000">
                      <a:alpha val="43137"/>
                    </a:srgbClr>
                  </a:outerShdw>
                </a:effectLst>
              </a:rPr>
              <a:t> </a:t>
            </a:r>
            <a:r>
              <a:rPr lang="en-US" sz="2400" i="1" dirty="0" err="1" smtClean="0">
                <a:solidFill>
                  <a:schemeClr val="tx2">
                    <a:lumMod val="90000"/>
                    <a:lumOff val="10000"/>
                  </a:schemeClr>
                </a:solidFill>
                <a:effectLst>
                  <a:outerShdw blurRad="38100" dist="38100" dir="2700000" algn="tl">
                    <a:srgbClr val="000000">
                      <a:alpha val="43137"/>
                    </a:srgbClr>
                  </a:outerShdw>
                </a:effectLst>
              </a:rPr>
              <a:t>residente</a:t>
            </a:r>
            <a:r>
              <a:rPr lang="en-US" sz="2400" i="1" dirty="0" smtClean="0">
                <a:solidFill>
                  <a:schemeClr val="tx2">
                    <a:lumMod val="90000"/>
                    <a:lumOff val="10000"/>
                  </a:schemeClr>
                </a:solidFill>
                <a:effectLst>
                  <a:outerShdw blurRad="38100" dist="38100" dir="2700000" algn="tl">
                    <a:srgbClr val="000000">
                      <a:alpha val="43137"/>
                    </a:srgbClr>
                  </a:outerShdw>
                </a:effectLst>
              </a:rPr>
              <a:t> </a:t>
            </a:r>
            <a:r>
              <a:rPr lang="en-US" sz="2400" i="1" dirty="0" err="1" smtClean="0">
                <a:solidFill>
                  <a:schemeClr val="tx2">
                    <a:lumMod val="90000"/>
                    <a:lumOff val="10000"/>
                  </a:schemeClr>
                </a:solidFill>
                <a:effectLst>
                  <a:outerShdw blurRad="38100" dist="38100" dir="2700000" algn="tl">
                    <a:srgbClr val="000000">
                      <a:alpha val="43137"/>
                    </a:srgbClr>
                  </a:outerShdw>
                </a:effectLst>
              </a:rPr>
              <a:t>nito</a:t>
            </a:r>
            <a:r>
              <a:rPr lang="en-US" sz="2400" i="1" dirty="0" smtClean="0">
                <a:solidFill>
                  <a:schemeClr val="tx2">
                    <a:lumMod val="90000"/>
                    <a:lumOff val="10000"/>
                  </a:schemeClr>
                </a:solidFill>
                <a:effectLst>
                  <a:outerShdw blurRad="38100" dist="38100" dir="2700000" algn="tl">
                    <a:srgbClr val="000000">
                      <a:alpha val="43137"/>
                    </a:srgbClr>
                  </a:outerShdw>
                </a:effectLst>
              </a:rPr>
              <a:t>.</a:t>
            </a:r>
            <a:r>
              <a:rPr lang="en-US" sz="2400" b="1" dirty="0" smtClean="0">
                <a:effectLst>
                  <a:outerShdw blurRad="38100" dist="38100" dir="2700000" algn="tl">
                    <a:srgbClr val="000000">
                      <a:alpha val="43137"/>
                    </a:srgbClr>
                  </a:outerShdw>
                </a:effectLst>
              </a:rPr>
              <a:t> </a:t>
            </a:r>
          </a:p>
          <a:p>
            <a:r>
              <a:rPr lang="en-US" sz="2400" b="1" dirty="0" err="1" smtClean="0">
                <a:effectLst>
                  <a:outerShdw blurRad="38100" dist="38100" dir="2700000" algn="tl">
                    <a:srgbClr val="000000">
                      <a:alpha val="43137"/>
                    </a:srgbClr>
                  </a:outerShdw>
                </a:effectLst>
              </a:rPr>
              <a:t>Ayon</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sa</a:t>
            </a:r>
            <a:r>
              <a:rPr lang="en-US" sz="2400" b="1" dirty="0" smtClean="0">
                <a:effectLst>
                  <a:outerShdw blurRad="38100" dist="38100" dir="2700000" algn="tl">
                    <a:srgbClr val="000000">
                      <a:alpha val="43137"/>
                    </a:srgbClr>
                  </a:outerShdw>
                </a:effectLst>
              </a:rPr>
              <a:t> Vice Mayor </a:t>
            </a:r>
            <a:r>
              <a:rPr lang="en-US" sz="2400" b="1" dirty="0" err="1" smtClean="0">
                <a:effectLst>
                  <a:outerShdw blurRad="38100" dist="38100" dir="2700000" algn="tl">
                    <a:srgbClr val="000000">
                      <a:alpha val="43137"/>
                    </a:srgbClr>
                  </a:outerShdw>
                </a:effectLst>
              </a:rPr>
              <a:t>na</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si</a:t>
            </a:r>
            <a:r>
              <a:rPr lang="en-US" sz="2400" b="1" dirty="0" smtClean="0">
                <a:effectLst>
                  <a:outerShdw blurRad="38100" dist="38100" dir="2700000" algn="tl">
                    <a:srgbClr val="000000">
                      <a:alpha val="43137"/>
                    </a:srgbClr>
                  </a:outerShdw>
                </a:effectLst>
              </a:rPr>
              <a:t> Joy Belmonte, </a:t>
            </a:r>
            <a:r>
              <a:rPr lang="en-US" sz="2400" b="1" dirty="0" err="1" smtClean="0">
                <a:effectLst>
                  <a:outerShdw blurRad="38100" dist="38100" dir="2700000" algn="tl">
                    <a:srgbClr val="000000">
                      <a:alpha val="43137"/>
                    </a:srgbClr>
                  </a:outerShdw>
                </a:effectLst>
              </a:rPr>
              <a:t>bakit</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hindi</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maaapektuhan</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ang</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pagdaragdag</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ng</a:t>
            </a:r>
            <a:r>
              <a:rPr lang="en-US" sz="2400" b="1" dirty="0" smtClean="0">
                <a:effectLst>
                  <a:outerShdw blurRad="38100" dist="38100" dir="2700000" algn="tl">
                    <a:srgbClr val="000000">
                      <a:alpha val="43137"/>
                    </a:srgbClr>
                  </a:outerShdw>
                </a:effectLst>
              </a:rPr>
              <a:t> district 5 and 6 </a:t>
            </a:r>
            <a:r>
              <a:rPr lang="en-US" sz="2400" b="1" dirty="0" err="1" smtClean="0">
                <a:effectLst>
                  <a:outerShdw blurRad="38100" dist="38100" dir="2700000" algn="tl">
                    <a:srgbClr val="000000">
                      <a:alpha val="43137"/>
                    </a:srgbClr>
                  </a:outerShdw>
                </a:effectLst>
              </a:rPr>
              <a:t>sa</a:t>
            </a:r>
            <a:r>
              <a:rPr lang="en-US" sz="2400" b="1" dirty="0" smtClean="0">
                <a:effectLst>
                  <a:outerShdw blurRad="38100" dist="38100" dir="2700000" algn="tl">
                    <a:srgbClr val="000000">
                      <a:alpha val="43137"/>
                    </a:srgbClr>
                  </a:outerShdw>
                </a:effectLst>
              </a:rPr>
              <a:t> Quezon City? </a:t>
            </a:r>
            <a:endParaRPr lang="en-US" sz="2400" dirty="0" smtClean="0">
              <a:effectLst>
                <a:outerShdw blurRad="38100" dist="38100" dir="2700000" algn="tl">
                  <a:srgbClr val="000000">
                    <a:alpha val="43137"/>
                  </a:srgbClr>
                </a:outerShdw>
              </a:effectLst>
            </a:endParaRPr>
          </a:p>
          <a:p>
            <a:pPr>
              <a:buNone/>
            </a:pPr>
            <a:r>
              <a:rPr lang="en-US" sz="2400" i="1" dirty="0" smtClean="0">
                <a:effectLst>
                  <a:outerShdw blurRad="38100" dist="38100" dir="2700000" algn="tl">
                    <a:srgbClr val="000000">
                      <a:alpha val="43137"/>
                    </a:srgbClr>
                  </a:outerShdw>
                </a:effectLst>
              </a:rPr>
              <a:t>   </a:t>
            </a:r>
            <a:r>
              <a:rPr lang="en-US" sz="2400" i="1" dirty="0" smtClean="0">
                <a:solidFill>
                  <a:srgbClr val="48224C"/>
                </a:solidFill>
                <a:effectLst>
                  <a:outerShdw blurRad="38100" dist="38100" dir="2700000" algn="tl">
                    <a:srgbClr val="000000">
                      <a:alpha val="43137"/>
                    </a:srgbClr>
                  </a:outerShdw>
                </a:effectLst>
              </a:rPr>
              <a:t>Hindi </a:t>
            </a:r>
            <a:r>
              <a:rPr lang="en-US" sz="2400" i="1" dirty="0" err="1" smtClean="0">
                <a:solidFill>
                  <a:srgbClr val="48224C"/>
                </a:solidFill>
                <a:effectLst>
                  <a:outerShdw blurRad="38100" dist="38100" dir="2700000" algn="tl">
                    <a:srgbClr val="000000">
                      <a:alpha val="43137"/>
                    </a:srgbClr>
                  </a:outerShdw>
                </a:effectLst>
              </a:rPr>
              <a:t>maaapektuhan</a:t>
            </a:r>
            <a:r>
              <a:rPr lang="en-US" sz="2400" i="1" dirty="0" smtClean="0">
                <a:solidFill>
                  <a:srgbClr val="48224C"/>
                </a:solidFill>
                <a:effectLst>
                  <a:outerShdw blurRad="38100" dist="38100" dir="2700000" algn="tl">
                    <a:srgbClr val="000000">
                      <a:alpha val="43137"/>
                    </a:srgbClr>
                  </a:outerShdw>
                </a:effectLst>
              </a:rPr>
              <a:t> </a:t>
            </a:r>
            <a:r>
              <a:rPr lang="en-US" sz="2400" i="1" dirty="0" err="1" smtClean="0">
                <a:solidFill>
                  <a:srgbClr val="48224C"/>
                </a:solidFill>
                <a:effectLst>
                  <a:outerShdw blurRad="38100" dist="38100" dir="2700000" algn="tl">
                    <a:srgbClr val="000000">
                      <a:alpha val="43137"/>
                    </a:srgbClr>
                  </a:outerShdw>
                </a:effectLst>
              </a:rPr>
              <a:t>ang</a:t>
            </a:r>
            <a:r>
              <a:rPr lang="en-US" sz="2400" i="1" dirty="0" smtClean="0">
                <a:solidFill>
                  <a:srgbClr val="48224C"/>
                </a:solidFill>
                <a:effectLst>
                  <a:outerShdw blurRad="38100" dist="38100" dir="2700000" algn="tl">
                    <a:srgbClr val="000000">
                      <a:alpha val="43137"/>
                    </a:srgbClr>
                  </a:outerShdw>
                </a:effectLst>
              </a:rPr>
              <a:t> </a:t>
            </a:r>
            <a:r>
              <a:rPr lang="en-US" sz="2400" i="1" dirty="0" err="1" smtClean="0">
                <a:solidFill>
                  <a:srgbClr val="48224C"/>
                </a:solidFill>
                <a:effectLst>
                  <a:outerShdw blurRad="38100" dist="38100" dir="2700000" algn="tl">
                    <a:srgbClr val="000000">
                      <a:alpha val="43137"/>
                    </a:srgbClr>
                  </a:outerShdw>
                </a:effectLst>
              </a:rPr>
              <a:t>pagdaragdag</a:t>
            </a:r>
            <a:r>
              <a:rPr lang="en-US" sz="2400" i="1" dirty="0" smtClean="0">
                <a:solidFill>
                  <a:srgbClr val="48224C"/>
                </a:solidFill>
                <a:effectLst>
                  <a:outerShdw blurRad="38100" dist="38100" dir="2700000" algn="tl">
                    <a:srgbClr val="000000">
                      <a:alpha val="43137"/>
                    </a:srgbClr>
                  </a:outerShdw>
                </a:effectLst>
              </a:rPr>
              <a:t> </a:t>
            </a:r>
            <a:r>
              <a:rPr lang="en-US" sz="2400" i="1" dirty="0" err="1" smtClean="0">
                <a:solidFill>
                  <a:srgbClr val="48224C"/>
                </a:solidFill>
                <a:effectLst>
                  <a:outerShdw blurRad="38100" dist="38100" dir="2700000" algn="tl">
                    <a:srgbClr val="000000">
                      <a:alpha val="43137"/>
                    </a:srgbClr>
                  </a:outerShdw>
                </a:effectLst>
              </a:rPr>
              <a:t>ng</a:t>
            </a:r>
            <a:r>
              <a:rPr lang="en-US" sz="2400" i="1" dirty="0" smtClean="0">
                <a:solidFill>
                  <a:srgbClr val="48224C"/>
                </a:solidFill>
                <a:effectLst>
                  <a:outerShdw blurRad="38100" dist="38100" dir="2700000" algn="tl">
                    <a:srgbClr val="000000">
                      <a:alpha val="43137"/>
                    </a:srgbClr>
                  </a:outerShdw>
                </a:effectLst>
              </a:rPr>
              <a:t> district 5 and 6 </a:t>
            </a:r>
            <a:r>
              <a:rPr lang="en-US" sz="2400" i="1" dirty="0" err="1" smtClean="0">
                <a:solidFill>
                  <a:srgbClr val="48224C"/>
                </a:solidFill>
                <a:effectLst>
                  <a:outerShdw blurRad="38100" dist="38100" dir="2700000" algn="tl">
                    <a:srgbClr val="000000">
                      <a:alpha val="43137"/>
                    </a:srgbClr>
                  </a:outerShdw>
                </a:effectLst>
              </a:rPr>
              <a:t>sa</a:t>
            </a:r>
            <a:r>
              <a:rPr lang="en-US" sz="2400" i="1" dirty="0" smtClean="0">
                <a:solidFill>
                  <a:srgbClr val="48224C"/>
                </a:solidFill>
                <a:effectLst>
                  <a:outerShdw blurRad="38100" dist="38100" dir="2700000" algn="tl">
                    <a:srgbClr val="000000">
                      <a:alpha val="43137"/>
                    </a:srgbClr>
                  </a:outerShdw>
                </a:effectLst>
              </a:rPr>
              <a:t> Quezon City </a:t>
            </a:r>
            <a:r>
              <a:rPr lang="en-US" sz="2400" i="1" dirty="0" err="1" smtClean="0">
                <a:solidFill>
                  <a:srgbClr val="48224C"/>
                </a:solidFill>
                <a:effectLst>
                  <a:outerShdw blurRad="38100" dist="38100" dir="2700000" algn="tl">
                    <a:srgbClr val="000000">
                      <a:alpha val="43137"/>
                    </a:srgbClr>
                  </a:outerShdw>
                </a:effectLst>
              </a:rPr>
              <a:t>dahil</a:t>
            </a:r>
            <a:r>
              <a:rPr lang="en-US" sz="2400" i="1" dirty="0" smtClean="0">
                <a:solidFill>
                  <a:srgbClr val="48224C"/>
                </a:solidFill>
                <a:effectLst>
                  <a:outerShdw blurRad="38100" dist="38100" dir="2700000" algn="tl">
                    <a:srgbClr val="000000">
                      <a:alpha val="43137"/>
                    </a:srgbClr>
                  </a:outerShdw>
                </a:effectLst>
              </a:rPr>
              <a:t> </a:t>
            </a:r>
            <a:r>
              <a:rPr lang="en-US" sz="2400" i="1" dirty="0" err="1" smtClean="0">
                <a:solidFill>
                  <a:srgbClr val="48224C"/>
                </a:solidFill>
                <a:effectLst>
                  <a:outerShdw blurRad="38100" dist="38100" dir="2700000" algn="tl">
                    <a:srgbClr val="000000">
                      <a:alpha val="43137"/>
                    </a:srgbClr>
                  </a:outerShdw>
                </a:effectLst>
              </a:rPr>
              <a:t>mataas</a:t>
            </a:r>
            <a:r>
              <a:rPr lang="en-US" sz="2400" i="1" dirty="0" smtClean="0">
                <a:solidFill>
                  <a:srgbClr val="48224C"/>
                </a:solidFill>
                <a:effectLst>
                  <a:outerShdw blurRad="38100" dist="38100" dir="2700000" algn="tl">
                    <a:srgbClr val="000000">
                      <a:alpha val="43137"/>
                    </a:srgbClr>
                  </a:outerShdw>
                </a:effectLst>
              </a:rPr>
              <a:t>  </a:t>
            </a:r>
            <a:r>
              <a:rPr lang="en-US" sz="2400" i="1" dirty="0" err="1" smtClean="0">
                <a:solidFill>
                  <a:srgbClr val="48224C"/>
                </a:solidFill>
                <a:effectLst>
                  <a:outerShdw blurRad="38100" dist="38100" dir="2700000" algn="tl">
                    <a:srgbClr val="000000">
                      <a:alpha val="43137"/>
                    </a:srgbClr>
                  </a:outerShdw>
                </a:effectLst>
              </a:rPr>
              <a:t>ang</a:t>
            </a:r>
            <a:r>
              <a:rPr lang="en-US" sz="2400" i="1" dirty="0" smtClean="0">
                <a:solidFill>
                  <a:srgbClr val="48224C"/>
                </a:solidFill>
                <a:effectLst>
                  <a:outerShdw blurRad="38100" dist="38100" dir="2700000" algn="tl">
                    <a:srgbClr val="000000">
                      <a:alpha val="43137"/>
                    </a:srgbClr>
                  </a:outerShdw>
                </a:effectLst>
              </a:rPr>
              <a:t> income </a:t>
            </a:r>
            <a:r>
              <a:rPr lang="en-US" sz="2400" i="1" dirty="0" err="1" smtClean="0">
                <a:solidFill>
                  <a:srgbClr val="48224C"/>
                </a:solidFill>
                <a:effectLst>
                  <a:outerShdw blurRad="38100" dist="38100" dir="2700000" algn="tl">
                    <a:srgbClr val="000000">
                      <a:alpha val="43137"/>
                    </a:srgbClr>
                  </a:outerShdw>
                </a:effectLst>
              </a:rPr>
              <a:t>ng</a:t>
            </a:r>
            <a:r>
              <a:rPr lang="en-US" sz="2400" i="1" dirty="0" smtClean="0">
                <a:solidFill>
                  <a:srgbClr val="48224C"/>
                </a:solidFill>
                <a:effectLst>
                  <a:outerShdw blurRad="38100" dist="38100" dir="2700000" algn="tl">
                    <a:srgbClr val="000000">
                      <a:alpha val="43137"/>
                    </a:srgbClr>
                  </a:outerShdw>
                </a:effectLst>
              </a:rPr>
              <a:t> </a:t>
            </a:r>
            <a:r>
              <a:rPr lang="en-US" sz="2400" i="1" dirty="0" err="1" smtClean="0">
                <a:solidFill>
                  <a:srgbClr val="48224C"/>
                </a:solidFill>
                <a:effectLst>
                  <a:outerShdw blurRad="38100" dist="38100" dir="2700000" algn="tl">
                    <a:srgbClr val="000000">
                      <a:alpha val="43137"/>
                    </a:srgbClr>
                  </a:outerShdw>
                </a:effectLst>
              </a:rPr>
              <a:t>lungsod</a:t>
            </a:r>
            <a:r>
              <a:rPr lang="en-US" sz="2400" i="1" dirty="0" smtClean="0">
                <a:solidFill>
                  <a:srgbClr val="48224C"/>
                </a:solidFill>
                <a:effectLst>
                  <a:outerShdw blurRad="38100" dist="38100" dir="2700000" algn="tl">
                    <a:srgbClr val="000000">
                      <a:alpha val="43137"/>
                    </a:srgbClr>
                  </a:outerShdw>
                </a:effectLst>
              </a:rPr>
              <a:t> at </a:t>
            </a:r>
            <a:r>
              <a:rPr lang="en-US" sz="2400" i="1" dirty="0" err="1" smtClean="0">
                <a:solidFill>
                  <a:srgbClr val="48224C"/>
                </a:solidFill>
                <a:effectLst>
                  <a:outerShdw blurRad="38100" dist="38100" dir="2700000" algn="tl">
                    <a:srgbClr val="000000">
                      <a:alpha val="43137"/>
                    </a:srgbClr>
                  </a:outerShdw>
                </a:effectLst>
              </a:rPr>
              <a:t>mayroon</a:t>
            </a:r>
            <a:r>
              <a:rPr lang="en-US" sz="2400" i="1" dirty="0" smtClean="0">
                <a:solidFill>
                  <a:srgbClr val="48224C"/>
                </a:solidFill>
                <a:effectLst>
                  <a:outerShdw blurRad="38100" dist="38100" dir="2700000" algn="tl">
                    <a:srgbClr val="000000">
                      <a:alpha val="43137"/>
                    </a:srgbClr>
                  </a:outerShdw>
                </a:effectLst>
              </a:rPr>
              <a:t> pang P1 billion additional revenue </a:t>
            </a:r>
            <a:r>
              <a:rPr lang="en-US" sz="2400" i="1" dirty="0" err="1" smtClean="0">
                <a:solidFill>
                  <a:srgbClr val="48224C"/>
                </a:solidFill>
                <a:effectLst>
                  <a:outerShdw blurRad="38100" dist="38100" dir="2700000" algn="tl">
                    <a:srgbClr val="000000">
                      <a:alpha val="43137"/>
                    </a:srgbClr>
                  </a:outerShdw>
                </a:effectLst>
              </a:rPr>
              <a:t>na</a:t>
            </a:r>
            <a:r>
              <a:rPr lang="en-US" sz="2400" i="1" dirty="0" smtClean="0">
                <a:solidFill>
                  <a:srgbClr val="48224C"/>
                </a:solidFill>
                <a:effectLst>
                  <a:outerShdw blurRad="38100" dist="38100" dir="2700000" algn="tl">
                    <a:srgbClr val="000000">
                      <a:alpha val="43137"/>
                    </a:srgbClr>
                  </a:outerShdw>
                </a:effectLst>
              </a:rPr>
              <a:t> </a:t>
            </a:r>
            <a:r>
              <a:rPr lang="en-US" sz="2400" i="1" dirty="0" err="1" smtClean="0">
                <a:solidFill>
                  <a:srgbClr val="48224C"/>
                </a:solidFill>
                <a:effectLst>
                  <a:outerShdw blurRad="38100" dist="38100" dir="2700000" algn="tl">
                    <a:srgbClr val="000000">
                      <a:alpha val="43137"/>
                    </a:srgbClr>
                  </a:outerShdw>
                </a:effectLst>
              </a:rPr>
              <a:t>papasok</a:t>
            </a:r>
            <a:r>
              <a:rPr lang="en-US" sz="2400" i="1" dirty="0" smtClean="0">
                <a:solidFill>
                  <a:srgbClr val="48224C"/>
                </a:solidFill>
                <a:effectLst>
                  <a:outerShdw blurRad="38100" dist="38100" dir="2700000" algn="tl">
                    <a:srgbClr val="000000">
                      <a:alpha val="43137"/>
                    </a:srgbClr>
                  </a:outerShdw>
                </a:effectLst>
              </a:rPr>
              <a:t> </a:t>
            </a:r>
            <a:r>
              <a:rPr lang="en-US" sz="2400" i="1" dirty="0" err="1" smtClean="0">
                <a:solidFill>
                  <a:srgbClr val="48224C"/>
                </a:solidFill>
                <a:effectLst>
                  <a:outerShdw blurRad="38100" dist="38100" dir="2700000" algn="tl">
                    <a:srgbClr val="000000">
                      <a:alpha val="43137"/>
                    </a:srgbClr>
                  </a:outerShdw>
                </a:effectLst>
              </a:rPr>
              <a:t>sa</a:t>
            </a:r>
            <a:r>
              <a:rPr lang="en-US" sz="2400" i="1" dirty="0" smtClean="0">
                <a:solidFill>
                  <a:srgbClr val="48224C"/>
                </a:solidFill>
                <a:effectLst>
                  <a:outerShdw blurRad="38100" dist="38100" dir="2700000" algn="tl">
                    <a:srgbClr val="000000">
                      <a:alpha val="43137"/>
                    </a:srgbClr>
                  </a:outerShdw>
                </a:effectLst>
              </a:rPr>
              <a:t> city government. </a:t>
            </a:r>
            <a:r>
              <a:rPr lang="en-US" sz="2400" i="1" dirty="0" smtClean="0">
                <a:effectLst>
                  <a:outerShdw blurRad="38100" dist="38100" dir="2700000" algn="tl">
                    <a:srgbClr val="000000">
                      <a:alpha val="43137"/>
                    </a:srgbClr>
                  </a:outerShdw>
                </a:effectLst>
              </a:rPr>
              <a:t> </a:t>
            </a:r>
            <a:endParaRPr lang="en-US" sz="2400" dirty="0" smtClean="0">
              <a:effectLst>
                <a:outerShdw blurRad="38100" dist="38100" dir="2700000" algn="tl">
                  <a:srgbClr val="000000">
                    <a:alpha val="43137"/>
                  </a:srgbClr>
                </a:outerShdw>
              </a:effectLst>
            </a:endParaRPr>
          </a:p>
          <a:p>
            <a:endParaRPr lang="en-US" sz="2400" dirty="0" smtClean="0">
              <a:effectLst>
                <a:outerShdw blurRad="38100" dist="38100" dir="2700000" algn="tl">
                  <a:srgbClr val="000000">
                    <a:alpha val="43137"/>
                  </a:srgbClr>
                </a:outerShdw>
              </a:effectLst>
            </a:endParaRPr>
          </a:p>
          <a:p>
            <a:endParaRPr lang="en-US" sz="24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01887" y="484094"/>
            <a:ext cx="7556313" cy="1116106"/>
          </a:xfrm>
        </p:spPr>
        <p:txBody>
          <a:bodyPr/>
          <a:lstStyle/>
          <a:p>
            <a:r>
              <a:rPr lang="en-US" b="1" dirty="0" smtClean="0"/>
              <a:t>TANONG:</a:t>
            </a:r>
            <a:endParaRPr lang="en-US" b="1" dirty="0"/>
          </a:p>
        </p:txBody>
      </p:sp>
      <p:sp>
        <p:nvSpPr>
          <p:cNvPr id="5" name="Content Placeholder 4"/>
          <p:cNvSpPr>
            <a:spLocks noGrp="1"/>
          </p:cNvSpPr>
          <p:nvPr>
            <p:ph idx="1"/>
          </p:nvPr>
        </p:nvSpPr>
        <p:spPr>
          <a:xfrm>
            <a:off x="650874" y="2027237"/>
            <a:ext cx="8416926" cy="4144963"/>
          </a:xfrm>
        </p:spPr>
        <p:txBody>
          <a:bodyPr>
            <a:normAutofit/>
          </a:bodyPr>
          <a:lstStyle/>
          <a:p>
            <a:r>
              <a:rPr lang="en-US" sz="2800" b="1" dirty="0" err="1" smtClean="0"/>
              <a:t>Bakit</a:t>
            </a:r>
            <a:r>
              <a:rPr lang="en-US" sz="2800" b="1" dirty="0" smtClean="0"/>
              <a:t> </a:t>
            </a:r>
            <a:r>
              <a:rPr lang="en-US" sz="2800" b="1" dirty="0" err="1" smtClean="0"/>
              <a:t>masasabing</a:t>
            </a:r>
            <a:r>
              <a:rPr lang="en-US" sz="2800" b="1" dirty="0" smtClean="0"/>
              <a:t> </a:t>
            </a:r>
            <a:r>
              <a:rPr lang="en-US" sz="2800" b="1" dirty="0" err="1" smtClean="0"/>
              <a:t>pinakamayaman</a:t>
            </a:r>
            <a:r>
              <a:rPr lang="en-US" sz="2800" b="1" dirty="0" smtClean="0"/>
              <a:t> </a:t>
            </a:r>
            <a:r>
              <a:rPr lang="en-US" sz="2800" b="1" dirty="0" err="1" smtClean="0"/>
              <a:t>na</a:t>
            </a:r>
            <a:r>
              <a:rPr lang="en-US" sz="2800" b="1" dirty="0" smtClean="0"/>
              <a:t> </a:t>
            </a:r>
            <a:r>
              <a:rPr lang="en-US" sz="2800" b="1" dirty="0" err="1" smtClean="0"/>
              <a:t>lungsod</a:t>
            </a:r>
            <a:r>
              <a:rPr lang="en-US" sz="2800" b="1" dirty="0" smtClean="0"/>
              <a:t> </a:t>
            </a:r>
            <a:r>
              <a:rPr lang="en-US" sz="2800" b="1" dirty="0" err="1" smtClean="0"/>
              <a:t>sa</a:t>
            </a:r>
            <a:r>
              <a:rPr lang="en-US" sz="2800" b="1" dirty="0" smtClean="0"/>
              <a:t> </a:t>
            </a:r>
            <a:r>
              <a:rPr lang="en-US" sz="2800" b="1" dirty="0" err="1" smtClean="0"/>
              <a:t>buong</a:t>
            </a:r>
            <a:r>
              <a:rPr lang="en-US" sz="2800" b="1" dirty="0" smtClean="0"/>
              <a:t> </a:t>
            </a:r>
            <a:r>
              <a:rPr lang="en-US" sz="2800" b="1" dirty="0" err="1" smtClean="0"/>
              <a:t>bansa</a:t>
            </a:r>
            <a:r>
              <a:rPr lang="en-US" sz="2800" b="1" dirty="0" smtClean="0"/>
              <a:t> </a:t>
            </a:r>
            <a:r>
              <a:rPr lang="en-US" sz="2800" b="1" dirty="0" err="1" smtClean="0"/>
              <a:t>ang</a:t>
            </a:r>
            <a:r>
              <a:rPr lang="en-US" sz="2800" b="1" dirty="0" smtClean="0"/>
              <a:t> Quezon City  ?</a:t>
            </a:r>
            <a:r>
              <a:rPr lang="en-US" sz="2800" dirty="0" smtClean="0"/>
              <a:t> </a:t>
            </a:r>
          </a:p>
          <a:p>
            <a:pPr>
              <a:buNone/>
            </a:pPr>
            <a:r>
              <a:rPr lang="en-US" sz="2800" i="1" dirty="0" smtClean="0"/>
              <a:t>  </a:t>
            </a:r>
            <a:r>
              <a:rPr lang="en-US" sz="2800" i="1" dirty="0" err="1" smtClean="0">
                <a:solidFill>
                  <a:srgbClr val="48224C"/>
                </a:solidFill>
                <a:effectLst>
                  <a:outerShdw blurRad="38100" dist="38100" dir="2700000" algn="tl">
                    <a:srgbClr val="000000">
                      <a:alpha val="43137"/>
                    </a:srgbClr>
                  </a:outerShdw>
                </a:effectLst>
              </a:rPr>
              <a:t>Ang</a:t>
            </a:r>
            <a:r>
              <a:rPr lang="en-US" sz="2800" i="1" dirty="0" smtClean="0">
                <a:solidFill>
                  <a:srgbClr val="48224C"/>
                </a:solidFill>
                <a:effectLst>
                  <a:outerShdw blurRad="38100" dist="38100" dir="2700000" algn="tl">
                    <a:srgbClr val="000000">
                      <a:alpha val="43137"/>
                    </a:srgbClr>
                  </a:outerShdw>
                </a:effectLst>
              </a:rPr>
              <a:t> Quezon City and </a:t>
            </a:r>
            <a:r>
              <a:rPr lang="en-US" sz="2800" i="1" dirty="0" err="1" smtClean="0">
                <a:solidFill>
                  <a:srgbClr val="48224C"/>
                </a:solidFill>
                <a:effectLst>
                  <a:outerShdw blurRad="38100" dist="38100" dir="2700000" algn="tl">
                    <a:srgbClr val="000000">
                      <a:alpha val="43137"/>
                    </a:srgbClr>
                  </a:outerShdw>
                </a:effectLst>
              </a:rPr>
              <a:t>pinakamayan</a:t>
            </a:r>
            <a:r>
              <a:rPr lang="en-US" sz="2800" i="1" dirty="0" smtClean="0">
                <a:solidFill>
                  <a:srgbClr val="48224C"/>
                </a:solidFill>
                <a:effectLst>
                  <a:outerShdw blurRad="38100" dist="38100" dir="2700000" algn="tl">
                    <a:srgbClr val="000000">
                      <a:alpha val="43137"/>
                    </a:srgbClr>
                  </a:outerShdw>
                </a:effectLst>
              </a:rPr>
              <a:t> </a:t>
            </a:r>
            <a:r>
              <a:rPr lang="en-US" sz="2800" i="1" dirty="0" err="1" smtClean="0">
                <a:solidFill>
                  <a:srgbClr val="48224C"/>
                </a:solidFill>
                <a:effectLst>
                  <a:outerShdw blurRad="38100" dist="38100" dir="2700000" algn="tl">
                    <a:srgbClr val="000000">
                      <a:alpha val="43137"/>
                    </a:srgbClr>
                  </a:outerShdw>
                </a:effectLst>
              </a:rPr>
              <a:t>na</a:t>
            </a:r>
            <a:r>
              <a:rPr lang="en-US" sz="2800" i="1" dirty="0" smtClean="0">
                <a:solidFill>
                  <a:srgbClr val="48224C"/>
                </a:solidFill>
                <a:effectLst>
                  <a:outerShdw blurRad="38100" dist="38100" dir="2700000" algn="tl">
                    <a:srgbClr val="000000">
                      <a:alpha val="43137"/>
                    </a:srgbClr>
                  </a:outerShdw>
                </a:effectLst>
              </a:rPr>
              <a:t> </a:t>
            </a:r>
            <a:r>
              <a:rPr lang="en-US" sz="2800" i="1" dirty="0" err="1" smtClean="0">
                <a:solidFill>
                  <a:srgbClr val="48224C"/>
                </a:solidFill>
                <a:effectLst>
                  <a:outerShdw blurRad="38100" dist="38100" dir="2700000" algn="tl">
                    <a:srgbClr val="000000">
                      <a:alpha val="43137"/>
                    </a:srgbClr>
                  </a:outerShdw>
                </a:effectLst>
              </a:rPr>
              <a:t>lungsod</a:t>
            </a:r>
            <a:r>
              <a:rPr lang="en-US" sz="2800" i="1" dirty="0" smtClean="0">
                <a:solidFill>
                  <a:srgbClr val="48224C"/>
                </a:solidFill>
                <a:effectLst>
                  <a:outerShdw blurRad="38100" dist="38100" dir="2700000" algn="tl">
                    <a:srgbClr val="000000">
                      <a:alpha val="43137"/>
                    </a:srgbClr>
                  </a:outerShdw>
                </a:effectLst>
              </a:rPr>
              <a:t> </a:t>
            </a:r>
            <a:r>
              <a:rPr lang="en-US" sz="2800" i="1" dirty="0" err="1" smtClean="0">
                <a:solidFill>
                  <a:srgbClr val="48224C"/>
                </a:solidFill>
                <a:effectLst>
                  <a:outerShdw blurRad="38100" dist="38100" dir="2700000" algn="tl">
                    <a:srgbClr val="000000">
                      <a:alpha val="43137"/>
                    </a:srgbClr>
                  </a:outerShdw>
                </a:effectLst>
              </a:rPr>
              <a:t>sa</a:t>
            </a:r>
            <a:r>
              <a:rPr lang="en-US" sz="2800" i="1" dirty="0" smtClean="0">
                <a:solidFill>
                  <a:srgbClr val="48224C"/>
                </a:solidFill>
                <a:effectLst>
                  <a:outerShdw blurRad="38100" dist="38100" dir="2700000" algn="tl">
                    <a:srgbClr val="000000">
                      <a:alpha val="43137"/>
                    </a:srgbClr>
                  </a:outerShdw>
                </a:effectLst>
              </a:rPr>
              <a:t> </a:t>
            </a:r>
            <a:r>
              <a:rPr lang="en-US" sz="2800" i="1" dirty="0" err="1" smtClean="0">
                <a:solidFill>
                  <a:srgbClr val="48224C"/>
                </a:solidFill>
                <a:effectLst>
                  <a:outerShdw blurRad="38100" dist="38100" dir="2700000" algn="tl">
                    <a:srgbClr val="000000">
                      <a:alpha val="43137"/>
                    </a:srgbClr>
                  </a:outerShdw>
                </a:effectLst>
              </a:rPr>
              <a:t>buong</a:t>
            </a:r>
            <a:r>
              <a:rPr lang="en-US" sz="2800" i="1" dirty="0" smtClean="0">
                <a:solidFill>
                  <a:srgbClr val="48224C"/>
                </a:solidFill>
                <a:effectLst>
                  <a:outerShdw blurRad="38100" dist="38100" dir="2700000" algn="tl">
                    <a:srgbClr val="000000">
                      <a:alpha val="43137"/>
                    </a:srgbClr>
                  </a:outerShdw>
                </a:effectLst>
              </a:rPr>
              <a:t> </a:t>
            </a:r>
            <a:r>
              <a:rPr lang="en-US" sz="2800" i="1" dirty="0" err="1" smtClean="0">
                <a:solidFill>
                  <a:srgbClr val="48224C"/>
                </a:solidFill>
                <a:effectLst>
                  <a:outerShdw blurRad="38100" dist="38100" dir="2700000" algn="tl">
                    <a:srgbClr val="000000">
                      <a:alpha val="43137"/>
                    </a:srgbClr>
                  </a:outerShdw>
                </a:effectLst>
              </a:rPr>
              <a:t>bansa</a:t>
            </a:r>
            <a:r>
              <a:rPr lang="en-US" sz="2800" i="1" dirty="0" smtClean="0">
                <a:solidFill>
                  <a:srgbClr val="48224C"/>
                </a:solidFill>
                <a:effectLst>
                  <a:outerShdw blurRad="38100" dist="38100" dir="2700000" algn="tl">
                    <a:srgbClr val="000000">
                      <a:alpha val="43137"/>
                    </a:srgbClr>
                  </a:outerShdw>
                </a:effectLst>
              </a:rPr>
              <a:t> </a:t>
            </a:r>
            <a:r>
              <a:rPr lang="en-US" sz="2800" i="1" dirty="0" err="1" smtClean="0">
                <a:solidFill>
                  <a:srgbClr val="48224C"/>
                </a:solidFill>
                <a:effectLst>
                  <a:outerShdw blurRad="38100" dist="38100" dir="2700000" algn="tl">
                    <a:srgbClr val="000000">
                      <a:alpha val="43137"/>
                    </a:srgbClr>
                  </a:outerShdw>
                </a:effectLst>
              </a:rPr>
              <a:t>dahil</a:t>
            </a:r>
            <a:r>
              <a:rPr lang="en-US" sz="2800" i="1" dirty="0" smtClean="0">
                <a:solidFill>
                  <a:srgbClr val="48224C"/>
                </a:solidFill>
                <a:effectLst>
                  <a:outerShdw blurRad="38100" dist="38100" dir="2700000" algn="tl">
                    <a:srgbClr val="000000">
                      <a:alpha val="43137"/>
                    </a:srgbClr>
                  </a:outerShdw>
                </a:effectLst>
              </a:rPr>
              <a:t> </a:t>
            </a:r>
            <a:r>
              <a:rPr lang="en-US" sz="2800" i="1" dirty="0" err="1" smtClean="0">
                <a:solidFill>
                  <a:srgbClr val="48224C"/>
                </a:solidFill>
                <a:effectLst>
                  <a:outerShdw blurRad="38100" dist="38100" dir="2700000" algn="tl">
                    <a:srgbClr val="000000">
                      <a:alpha val="43137"/>
                    </a:srgbClr>
                  </a:outerShdw>
                </a:effectLst>
              </a:rPr>
              <a:t>malago</a:t>
            </a:r>
            <a:r>
              <a:rPr lang="en-US" sz="2800" i="1" dirty="0" smtClean="0">
                <a:solidFill>
                  <a:srgbClr val="48224C"/>
                </a:solidFill>
                <a:effectLst>
                  <a:outerShdw blurRad="38100" dist="38100" dir="2700000" algn="tl">
                    <a:srgbClr val="000000">
                      <a:alpha val="43137"/>
                    </a:srgbClr>
                  </a:outerShdw>
                </a:effectLst>
              </a:rPr>
              <a:t> </a:t>
            </a:r>
            <a:r>
              <a:rPr lang="en-US" sz="2800" i="1" dirty="0" err="1" smtClean="0">
                <a:solidFill>
                  <a:srgbClr val="48224C"/>
                </a:solidFill>
                <a:effectLst>
                  <a:outerShdw blurRad="38100" dist="38100" dir="2700000" algn="tl">
                    <a:srgbClr val="000000">
                      <a:alpha val="43137"/>
                    </a:srgbClr>
                  </a:outerShdw>
                </a:effectLst>
              </a:rPr>
              <a:t>ang</a:t>
            </a:r>
            <a:r>
              <a:rPr lang="en-US" sz="2800" i="1" dirty="0" smtClean="0">
                <a:solidFill>
                  <a:srgbClr val="48224C"/>
                </a:solidFill>
                <a:effectLst>
                  <a:outerShdw blurRad="38100" dist="38100" dir="2700000" algn="tl">
                    <a:srgbClr val="000000">
                      <a:alpha val="43137"/>
                    </a:srgbClr>
                  </a:outerShdw>
                </a:effectLst>
              </a:rPr>
              <a:t> </a:t>
            </a:r>
            <a:r>
              <a:rPr lang="en-US" sz="2800" i="1" dirty="0" err="1" smtClean="0">
                <a:solidFill>
                  <a:srgbClr val="48224C"/>
                </a:solidFill>
                <a:effectLst>
                  <a:outerShdw blurRad="38100" dist="38100" dir="2700000" algn="tl">
                    <a:srgbClr val="000000">
                      <a:alpha val="43137"/>
                    </a:srgbClr>
                  </a:outerShdw>
                </a:effectLst>
              </a:rPr>
              <a:t>ekonomiya</a:t>
            </a:r>
            <a:r>
              <a:rPr lang="en-US" sz="2800" i="1" dirty="0" smtClean="0">
                <a:solidFill>
                  <a:srgbClr val="48224C"/>
                </a:solidFill>
                <a:effectLst>
                  <a:outerShdw blurRad="38100" dist="38100" dir="2700000" algn="tl">
                    <a:srgbClr val="000000">
                      <a:alpha val="43137"/>
                    </a:srgbClr>
                  </a:outerShdw>
                </a:effectLst>
              </a:rPr>
              <a:t> </a:t>
            </a:r>
            <a:r>
              <a:rPr lang="en-US" sz="2800" i="1" dirty="0" err="1" smtClean="0">
                <a:solidFill>
                  <a:srgbClr val="48224C"/>
                </a:solidFill>
                <a:effectLst>
                  <a:outerShdw blurRad="38100" dist="38100" dir="2700000" algn="tl">
                    <a:srgbClr val="000000">
                      <a:alpha val="43137"/>
                    </a:srgbClr>
                  </a:outerShdw>
                </a:effectLst>
              </a:rPr>
              <a:t>dito</a:t>
            </a:r>
            <a:r>
              <a:rPr lang="en-US" sz="2800" i="1" dirty="0" smtClean="0">
                <a:solidFill>
                  <a:srgbClr val="48224C"/>
                </a:solidFill>
                <a:effectLst>
                  <a:outerShdw blurRad="38100" dist="38100" dir="2700000" algn="tl">
                    <a:srgbClr val="000000">
                      <a:alpha val="43137"/>
                    </a:srgbClr>
                  </a:outerShdw>
                </a:effectLst>
              </a:rPr>
              <a:t>, </a:t>
            </a:r>
            <a:r>
              <a:rPr lang="en-US" sz="2800" i="1" dirty="0" err="1" smtClean="0">
                <a:solidFill>
                  <a:srgbClr val="48224C"/>
                </a:solidFill>
                <a:effectLst>
                  <a:outerShdw blurRad="38100" dist="38100" dir="2700000" algn="tl">
                    <a:srgbClr val="000000">
                      <a:alpha val="43137"/>
                    </a:srgbClr>
                  </a:outerShdw>
                </a:effectLst>
              </a:rPr>
              <a:t>masigla</a:t>
            </a:r>
            <a:r>
              <a:rPr lang="en-US" sz="2800" i="1" dirty="0" smtClean="0">
                <a:solidFill>
                  <a:srgbClr val="48224C"/>
                </a:solidFill>
                <a:effectLst>
                  <a:outerShdw blurRad="38100" dist="38100" dir="2700000" algn="tl">
                    <a:srgbClr val="000000">
                      <a:alpha val="43137"/>
                    </a:srgbClr>
                  </a:outerShdw>
                </a:effectLst>
              </a:rPr>
              <a:t> </a:t>
            </a:r>
            <a:r>
              <a:rPr lang="en-US" sz="2800" i="1" dirty="0" err="1" smtClean="0">
                <a:solidFill>
                  <a:srgbClr val="48224C"/>
                </a:solidFill>
                <a:effectLst>
                  <a:outerShdw blurRad="38100" dist="38100" dir="2700000" algn="tl">
                    <a:srgbClr val="000000">
                      <a:alpha val="43137"/>
                    </a:srgbClr>
                  </a:outerShdw>
                </a:effectLst>
              </a:rPr>
              <a:t>ang</a:t>
            </a:r>
            <a:r>
              <a:rPr lang="en-US" sz="2800" i="1" dirty="0" smtClean="0">
                <a:solidFill>
                  <a:srgbClr val="48224C"/>
                </a:solidFill>
                <a:effectLst>
                  <a:outerShdw blurRad="38100" dist="38100" dir="2700000" algn="tl">
                    <a:srgbClr val="000000">
                      <a:alpha val="43137"/>
                    </a:srgbClr>
                  </a:outerShdw>
                </a:effectLst>
              </a:rPr>
              <a:t> </a:t>
            </a:r>
            <a:r>
              <a:rPr lang="en-US" sz="2800" i="1" dirty="0" err="1" smtClean="0">
                <a:solidFill>
                  <a:srgbClr val="48224C"/>
                </a:solidFill>
                <a:effectLst>
                  <a:outerShdw blurRad="38100" dist="38100" dir="2700000" algn="tl">
                    <a:srgbClr val="000000">
                      <a:alpha val="43137"/>
                    </a:srgbClr>
                  </a:outerShdw>
                </a:effectLst>
              </a:rPr>
              <a:t>turismo</a:t>
            </a:r>
            <a:r>
              <a:rPr lang="en-US" sz="2800" i="1" dirty="0" smtClean="0">
                <a:solidFill>
                  <a:srgbClr val="48224C"/>
                </a:solidFill>
                <a:effectLst>
                  <a:outerShdw blurRad="38100" dist="38100" dir="2700000" algn="tl">
                    <a:srgbClr val="000000">
                      <a:alpha val="43137"/>
                    </a:srgbClr>
                  </a:outerShdw>
                </a:effectLst>
              </a:rPr>
              <a:t> at </a:t>
            </a:r>
            <a:r>
              <a:rPr lang="en-US" sz="2800" i="1" dirty="0" err="1" smtClean="0">
                <a:solidFill>
                  <a:srgbClr val="48224C"/>
                </a:solidFill>
                <a:effectLst>
                  <a:outerShdw blurRad="38100" dist="38100" dir="2700000" algn="tl">
                    <a:srgbClr val="000000">
                      <a:alpha val="43137"/>
                    </a:srgbClr>
                  </a:outerShdw>
                </a:effectLst>
              </a:rPr>
              <a:t>maganda</a:t>
            </a:r>
            <a:r>
              <a:rPr lang="en-US" sz="2800" i="1" dirty="0" smtClean="0">
                <a:solidFill>
                  <a:srgbClr val="48224C"/>
                </a:solidFill>
                <a:effectLst>
                  <a:outerShdw blurRad="38100" dist="38100" dir="2700000" algn="tl">
                    <a:srgbClr val="000000">
                      <a:alpha val="43137"/>
                    </a:srgbClr>
                  </a:outerShdw>
                </a:effectLst>
              </a:rPr>
              <a:t> </a:t>
            </a:r>
            <a:r>
              <a:rPr lang="en-US" sz="2800" i="1" dirty="0" err="1" smtClean="0">
                <a:solidFill>
                  <a:srgbClr val="48224C"/>
                </a:solidFill>
                <a:effectLst>
                  <a:outerShdw blurRad="38100" dist="38100" dir="2700000" algn="tl">
                    <a:srgbClr val="000000">
                      <a:alpha val="43137"/>
                    </a:srgbClr>
                  </a:outerShdw>
                </a:effectLst>
              </a:rPr>
              <a:t>ang</a:t>
            </a:r>
            <a:r>
              <a:rPr lang="en-US" sz="2800" i="1" dirty="0" smtClean="0">
                <a:solidFill>
                  <a:srgbClr val="48224C"/>
                </a:solidFill>
                <a:effectLst>
                  <a:outerShdw blurRad="38100" dist="38100" dir="2700000" algn="tl">
                    <a:srgbClr val="000000">
                      <a:alpha val="43137"/>
                    </a:srgbClr>
                  </a:outerShdw>
                </a:effectLst>
              </a:rPr>
              <a:t> </a:t>
            </a:r>
            <a:r>
              <a:rPr lang="en-US" sz="2800" i="1" dirty="0" err="1" smtClean="0">
                <a:solidFill>
                  <a:srgbClr val="48224C"/>
                </a:solidFill>
                <a:effectLst>
                  <a:outerShdw blurRad="38100" dist="38100" dir="2700000" algn="tl">
                    <a:srgbClr val="000000">
                      <a:alpha val="43137"/>
                    </a:srgbClr>
                  </a:outerShdw>
                </a:effectLst>
              </a:rPr>
              <a:t>koleksiyon</a:t>
            </a:r>
            <a:r>
              <a:rPr lang="en-US" sz="2800" i="1" dirty="0" smtClean="0">
                <a:solidFill>
                  <a:srgbClr val="48224C"/>
                </a:solidFill>
                <a:effectLst>
                  <a:outerShdw blurRad="38100" dist="38100" dir="2700000" algn="tl">
                    <a:srgbClr val="000000">
                      <a:alpha val="43137"/>
                    </a:srgbClr>
                  </a:outerShdw>
                </a:effectLst>
              </a:rPr>
              <a:t> </a:t>
            </a:r>
            <a:r>
              <a:rPr lang="en-US" sz="2800" i="1" dirty="0" err="1" smtClean="0">
                <a:solidFill>
                  <a:srgbClr val="48224C"/>
                </a:solidFill>
                <a:effectLst>
                  <a:outerShdw blurRad="38100" dist="38100" dir="2700000" algn="tl">
                    <a:srgbClr val="000000">
                      <a:alpha val="43137"/>
                    </a:srgbClr>
                  </a:outerShdw>
                </a:effectLst>
              </a:rPr>
              <a:t>ng</a:t>
            </a:r>
            <a:r>
              <a:rPr lang="en-US" sz="2800" i="1" dirty="0" smtClean="0">
                <a:solidFill>
                  <a:srgbClr val="48224C"/>
                </a:solidFill>
                <a:effectLst>
                  <a:outerShdw blurRad="38100" dist="38100" dir="2700000" algn="tl">
                    <a:srgbClr val="000000">
                      <a:alpha val="43137"/>
                    </a:srgbClr>
                  </a:outerShdw>
                </a:effectLst>
              </a:rPr>
              <a:t> </a:t>
            </a:r>
            <a:r>
              <a:rPr lang="en-US" sz="2800" i="1" dirty="0" err="1" smtClean="0">
                <a:solidFill>
                  <a:srgbClr val="48224C"/>
                </a:solidFill>
                <a:effectLst>
                  <a:outerShdw blurRad="38100" dist="38100" dir="2700000" algn="tl">
                    <a:srgbClr val="000000">
                      <a:alpha val="43137"/>
                    </a:srgbClr>
                  </a:outerShdw>
                </a:effectLst>
              </a:rPr>
              <a:t>buwis</a:t>
            </a:r>
            <a:r>
              <a:rPr lang="en-US" sz="2800" i="1" dirty="0" smtClean="0">
                <a:solidFill>
                  <a:srgbClr val="48224C"/>
                </a:solidFill>
                <a:effectLst>
                  <a:outerShdw blurRad="38100" dist="38100" dir="2700000" algn="tl">
                    <a:srgbClr val="000000">
                      <a:alpha val="43137"/>
                    </a:srgbClr>
                  </a:outerShdw>
                </a:effectLst>
              </a:rPr>
              <a:t> </a:t>
            </a:r>
            <a:r>
              <a:rPr lang="en-US" sz="2800" i="1" dirty="0" err="1" smtClean="0">
                <a:solidFill>
                  <a:srgbClr val="48224C"/>
                </a:solidFill>
                <a:effectLst>
                  <a:outerShdw blurRad="38100" dist="38100" dir="2700000" algn="tl">
                    <a:srgbClr val="000000">
                      <a:alpha val="43137"/>
                    </a:srgbClr>
                  </a:outerShdw>
                </a:effectLst>
              </a:rPr>
              <a:t>na</a:t>
            </a:r>
            <a:r>
              <a:rPr lang="en-US" sz="2800" i="1" dirty="0" smtClean="0">
                <a:solidFill>
                  <a:srgbClr val="48224C"/>
                </a:solidFill>
                <a:effectLst>
                  <a:outerShdw blurRad="38100" dist="38100" dir="2700000" algn="tl">
                    <a:srgbClr val="000000">
                      <a:alpha val="43137"/>
                    </a:srgbClr>
                  </a:outerShdw>
                </a:effectLst>
              </a:rPr>
              <a:t> </a:t>
            </a:r>
            <a:r>
              <a:rPr lang="en-US" sz="2800" i="1" dirty="0" err="1" smtClean="0">
                <a:solidFill>
                  <a:srgbClr val="48224C"/>
                </a:solidFill>
                <a:effectLst>
                  <a:outerShdw blurRad="38100" dist="38100" dir="2700000" algn="tl">
                    <a:srgbClr val="000000">
                      <a:alpha val="43137"/>
                    </a:srgbClr>
                  </a:outerShdw>
                </a:effectLst>
              </a:rPr>
              <a:t>nakukuha</a:t>
            </a:r>
            <a:r>
              <a:rPr lang="en-US" sz="2800" i="1" dirty="0" smtClean="0">
                <a:solidFill>
                  <a:srgbClr val="48224C"/>
                </a:solidFill>
                <a:effectLst>
                  <a:outerShdw blurRad="38100" dist="38100" dir="2700000" algn="tl">
                    <a:srgbClr val="000000">
                      <a:alpha val="43137"/>
                    </a:srgbClr>
                  </a:outerShdw>
                </a:effectLst>
              </a:rPr>
              <a:t> </a:t>
            </a:r>
            <a:r>
              <a:rPr lang="en-US" sz="2800" i="1" dirty="0" err="1" smtClean="0">
                <a:solidFill>
                  <a:srgbClr val="48224C"/>
                </a:solidFill>
                <a:effectLst>
                  <a:outerShdw blurRad="38100" dist="38100" dir="2700000" algn="tl">
                    <a:srgbClr val="000000">
                      <a:alpha val="43137"/>
                    </a:srgbClr>
                  </a:outerShdw>
                </a:effectLst>
              </a:rPr>
              <a:t>sa</a:t>
            </a:r>
            <a:r>
              <a:rPr lang="en-US" sz="2800" i="1" dirty="0" smtClean="0">
                <a:solidFill>
                  <a:srgbClr val="48224C"/>
                </a:solidFill>
                <a:effectLst>
                  <a:outerShdw blurRad="38100" dist="38100" dir="2700000" algn="tl">
                    <a:srgbClr val="000000">
                      <a:alpha val="43137"/>
                    </a:srgbClr>
                  </a:outerShdw>
                </a:effectLst>
              </a:rPr>
              <a:t> real estate.</a:t>
            </a:r>
            <a:endParaRPr lang="en-US" sz="2800" dirty="0" smtClean="0">
              <a:solidFill>
                <a:srgbClr val="48224C"/>
              </a:solidFill>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102</TotalTime>
  <Words>272</Words>
  <Application>Microsoft Office PowerPoint</Application>
  <PresentationFormat>On-screen Show (4:3)</PresentationFormat>
  <Paragraphs>26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Advantage</vt:lpstr>
      <vt:lpstr>Pagdaragdag ng Dalawang Distrito sa Quezon City, Hindi Maaapektuhan sa Serbisyong Pambuliko</vt:lpstr>
      <vt:lpstr>Slide 2</vt:lpstr>
      <vt:lpstr>Slide 3</vt:lpstr>
      <vt:lpstr>“Walang epekto ang re-districting ng city government sa pagkakaloob natin ng serbisyo dahil mataas naman ang income ng lungsod at mayroon pang P1 billion addi tional revenue na papasok sa city government,” pahayag pa ni Vice Mayor Belmonte. </vt:lpstr>
      <vt:lpstr>Slide 5</vt:lpstr>
      <vt:lpstr>Slide 6</vt:lpstr>
      <vt:lpstr>Slide 7</vt:lpstr>
      <vt:lpstr>TANONG:</vt:lpstr>
      <vt:lpstr>TANONG:</vt:lpstr>
      <vt:lpstr>REFLEKSYON:</vt:lpstr>
      <vt:lpstr>SALAMAT SA PAKIKINIG!!!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Pagdaragdag ng Dalawang Distrito sa Quezon City, Hindi Maaapektuhan sa Serbisyong Pambuliko</dc:title>
  <dc:creator>Rodney Bringas</dc:creator>
  <cp:lastModifiedBy>Kristel</cp:lastModifiedBy>
  <cp:revision>28</cp:revision>
  <dcterms:created xsi:type="dcterms:W3CDTF">2012-07-24T16:07:03Z</dcterms:created>
  <dcterms:modified xsi:type="dcterms:W3CDTF">2012-10-04T04:05:17Z</dcterms:modified>
</cp:coreProperties>
</file>