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6" r:id="rId8"/>
    <p:sldId id="267" r:id="rId9"/>
    <p:sldId id="268"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p:cViewPr varScale="1">
        <p:scale>
          <a:sx n="43" d="100"/>
          <a:sy n="43" d="100"/>
        </p:scale>
        <p:origin x="-132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46EC408A-F8AB-4375-9FD3-95D831515CC4}" type="datetimeFigureOut">
              <a:rPr lang="en-PH" smtClean="0"/>
              <a:pPr/>
              <a:t>7/5/2012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304661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46EC408A-F8AB-4375-9FD3-95D831515CC4}" type="datetimeFigureOut">
              <a:rPr lang="en-PH" smtClean="0"/>
              <a:pPr/>
              <a:t>7/5/2012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260323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46EC408A-F8AB-4375-9FD3-95D831515CC4}" type="datetimeFigureOut">
              <a:rPr lang="en-PH" smtClean="0"/>
              <a:pPr/>
              <a:t>7/5/2012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187952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46EC408A-F8AB-4375-9FD3-95D831515CC4}" type="datetimeFigureOut">
              <a:rPr lang="en-PH" smtClean="0"/>
              <a:pPr/>
              <a:t>7/5/2012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305361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C408A-F8AB-4375-9FD3-95D831515CC4}" type="datetimeFigureOut">
              <a:rPr lang="en-PH" smtClean="0"/>
              <a:pPr/>
              <a:t>7/5/2012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5187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46EC408A-F8AB-4375-9FD3-95D831515CC4}" type="datetimeFigureOut">
              <a:rPr lang="en-PH" smtClean="0"/>
              <a:pPr/>
              <a:t>7/5/2012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189810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46EC408A-F8AB-4375-9FD3-95D831515CC4}" type="datetimeFigureOut">
              <a:rPr lang="en-PH" smtClean="0"/>
              <a:pPr/>
              <a:t>7/5/2012</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136587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46EC408A-F8AB-4375-9FD3-95D831515CC4}" type="datetimeFigureOut">
              <a:rPr lang="en-PH" smtClean="0"/>
              <a:pPr/>
              <a:t>7/5/2012</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21609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C408A-F8AB-4375-9FD3-95D831515CC4}" type="datetimeFigureOut">
              <a:rPr lang="en-PH" smtClean="0"/>
              <a:pPr/>
              <a:t>7/5/2012</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162950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C408A-F8AB-4375-9FD3-95D831515CC4}" type="datetimeFigureOut">
              <a:rPr lang="en-PH" smtClean="0"/>
              <a:pPr/>
              <a:t>7/5/2012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101420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C408A-F8AB-4375-9FD3-95D831515CC4}" type="datetimeFigureOut">
              <a:rPr lang="en-PH" smtClean="0"/>
              <a:pPr/>
              <a:t>7/5/2012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405917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C408A-F8AB-4375-9FD3-95D831515CC4}" type="datetimeFigureOut">
              <a:rPr lang="en-PH" smtClean="0"/>
              <a:pPr/>
              <a:t>7/5/2012</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6B8B9-3A5E-4C7A-810D-683038F9ADED}" type="slidenum">
              <a:rPr lang="en-PH" smtClean="0"/>
              <a:pPr/>
              <a:t>‹#›</a:t>
            </a:fld>
            <a:endParaRPr lang="en-PH"/>
          </a:p>
        </p:txBody>
      </p:sp>
    </p:spTree>
    <p:extLst>
      <p:ext uri="{BB962C8B-B14F-4D97-AF65-F5344CB8AC3E}">
        <p14:creationId xmlns:p14="http://schemas.microsoft.com/office/powerpoint/2010/main" xmlns="" val="4012755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descr="https://encrypted-tbn0.google.com/images?q=tbn:ANd9GcSyaYP6qLN0fzBMuwPUXqetNKWGGTsPWxP38cJaBuCwO5pu076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1800" y="0"/>
            <a:ext cx="61722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12117" y="1014984"/>
            <a:ext cx="5231483" cy="2566416"/>
          </a:xfrm>
        </p:spPr>
        <p:txBody>
          <a:bodyPr>
            <a:normAutofit fontScale="90000"/>
          </a:bodyPr>
          <a:lstStyle/>
          <a:p>
            <a:r>
              <a:rPr lang="en-PH" dirty="0" smtClean="0">
                <a:solidFill>
                  <a:srgbClr val="FF0000"/>
                </a:solidFill>
                <a:latin typeface="Ravie" pitchFamily="82" charset="0"/>
              </a:rPr>
              <a:t>ARALING PANLIPUNAN 6</a:t>
            </a:r>
            <a:br>
              <a:rPr lang="en-PH" dirty="0" smtClean="0">
                <a:solidFill>
                  <a:srgbClr val="FF0000"/>
                </a:solidFill>
                <a:latin typeface="Ravie" pitchFamily="82" charset="0"/>
              </a:rPr>
            </a:br>
            <a:r>
              <a:rPr lang="en-PH" dirty="0" smtClean="0">
                <a:solidFill>
                  <a:srgbClr val="7030A0"/>
                </a:solidFill>
                <a:latin typeface="Aharoni" pitchFamily="2" charset="-79"/>
                <a:cs typeface="Aharoni" pitchFamily="2" charset="-79"/>
              </a:rPr>
              <a:t>BALITAAN</a:t>
            </a:r>
            <a:endParaRPr lang="en-PH" dirty="0">
              <a:solidFill>
                <a:srgbClr val="7030A0"/>
              </a:solidFill>
              <a:latin typeface="Aharoni" pitchFamily="2" charset="-79"/>
              <a:cs typeface="Aharoni" pitchFamily="2" charset="-79"/>
            </a:endParaRPr>
          </a:p>
        </p:txBody>
      </p:sp>
      <p:sp>
        <p:nvSpPr>
          <p:cNvPr id="3" name="Subtitle 2"/>
          <p:cNvSpPr>
            <a:spLocks noGrp="1"/>
          </p:cNvSpPr>
          <p:nvPr>
            <p:ph type="subTitle" idx="1"/>
          </p:nvPr>
        </p:nvSpPr>
        <p:spPr>
          <a:xfrm>
            <a:off x="1371600" y="4495800"/>
            <a:ext cx="3886200" cy="1295400"/>
          </a:xfrm>
        </p:spPr>
        <p:txBody>
          <a:bodyPr/>
          <a:lstStyle/>
          <a:p>
            <a:r>
              <a:rPr lang="en-PH" dirty="0" smtClean="0">
                <a:solidFill>
                  <a:srgbClr val="0070C0"/>
                </a:solidFill>
                <a:latin typeface="Cooper Black" pitchFamily="18" charset="0"/>
                <a:cs typeface="Aharoni" pitchFamily="2" charset="-79"/>
              </a:rPr>
              <a:t>IBINABALITA NI:</a:t>
            </a:r>
          </a:p>
          <a:p>
            <a:r>
              <a:rPr lang="en-PH" dirty="0" smtClean="0">
                <a:solidFill>
                  <a:srgbClr val="00B0F0"/>
                </a:solidFill>
                <a:latin typeface="Cooper Black" pitchFamily="18" charset="0"/>
                <a:cs typeface="Aharoni" pitchFamily="2" charset="-79"/>
              </a:rPr>
              <a:t>KIT LAPUS</a:t>
            </a:r>
            <a:endParaRPr lang="en-PH" dirty="0">
              <a:solidFill>
                <a:srgbClr val="00B0F0"/>
              </a:solidFill>
              <a:latin typeface="Cooper Black" pitchFamily="18" charset="0"/>
              <a:cs typeface="Aharoni" pitchFamily="2" charset="-79"/>
            </a:endParaRPr>
          </a:p>
        </p:txBody>
      </p:sp>
      <p:pic>
        <p:nvPicPr>
          <p:cNvPr id="1030" name="Picture 6" descr="animated gifs pandas 5"/>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512762" y="5029476"/>
            <a:ext cx="1163638" cy="1380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animated gifs Monkeys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53200" y="228599"/>
            <a:ext cx="1828800" cy="1572769"/>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animated 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94711" y="352995"/>
            <a:ext cx="1390650" cy="1323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9213763"/>
      </p:ext>
    </p:extLst>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057400" y="838200"/>
            <a:ext cx="4953000" cy="3810000"/>
          </a:xfrm>
        </p:spPr>
        <p:txBody>
          <a:bodyPr>
            <a:normAutofit fontScale="90000"/>
          </a:bodyPr>
          <a:lstStyle/>
          <a:p>
            <a:r>
              <a:rPr lang="en-PH" sz="4000" dirty="0" smtClean="0">
                <a:solidFill>
                  <a:schemeClr val="bg1"/>
                </a:solidFill>
              </a:rPr>
              <a:t/>
            </a:r>
            <a:br>
              <a:rPr lang="en-PH" sz="4000" dirty="0" smtClean="0">
                <a:solidFill>
                  <a:schemeClr val="bg1"/>
                </a:solidFill>
              </a:rPr>
            </a:br>
            <a:r>
              <a:rPr lang="en-PH" sz="4000" dirty="0">
                <a:solidFill>
                  <a:schemeClr val="bg1"/>
                </a:solidFill>
              </a:rPr>
              <a:t/>
            </a:r>
            <a:br>
              <a:rPr lang="en-PH" sz="4000" dirty="0">
                <a:solidFill>
                  <a:schemeClr val="bg1"/>
                </a:solidFill>
              </a:rPr>
            </a:br>
            <a:r>
              <a:rPr lang="en-PH" sz="4000" dirty="0" smtClean="0">
                <a:solidFill>
                  <a:schemeClr val="bg1"/>
                </a:solidFill>
                <a:latin typeface="Comic Sans MS" pitchFamily="66" charset="0"/>
              </a:rPr>
              <a:t>Sa </a:t>
            </a:r>
            <a:r>
              <a:rPr lang="en-PH" sz="4000" dirty="0" err="1">
                <a:solidFill>
                  <a:schemeClr val="bg1"/>
                </a:solidFill>
                <a:latin typeface="Comic Sans MS" pitchFamily="66" charset="0"/>
              </a:rPr>
              <a:t>kasalukuyan</a:t>
            </a:r>
            <a:r>
              <a:rPr lang="en-PH" sz="4000" dirty="0">
                <a:solidFill>
                  <a:schemeClr val="bg1"/>
                </a:solidFill>
                <a:latin typeface="Comic Sans MS" pitchFamily="66" charset="0"/>
              </a:rPr>
              <a:t>, </a:t>
            </a:r>
            <a:r>
              <a:rPr lang="en-PH" sz="4000" dirty="0" err="1" smtClean="0">
                <a:solidFill>
                  <a:schemeClr val="bg1"/>
                </a:solidFill>
                <a:latin typeface="Comic Sans MS" pitchFamily="66" charset="0"/>
              </a:rPr>
              <a:t>ilan</a:t>
            </a:r>
            <a:r>
              <a:rPr lang="en-PH" sz="4000" dirty="0" smtClean="0">
                <a:solidFill>
                  <a:schemeClr val="bg1"/>
                </a:solidFill>
                <a:latin typeface="Comic Sans MS" pitchFamily="66" charset="0"/>
              </a:rPr>
              <a:t> </a:t>
            </a:r>
            <a:r>
              <a:rPr lang="en-PH" sz="4000" dirty="0" err="1" smtClean="0">
                <a:solidFill>
                  <a:schemeClr val="bg1"/>
                </a:solidFill>
                <a:latin typeface="Comic Sans MS" pitchFamily="66" charset="0"/>
              </a:rPr>
              <a:t>katao</a:t>
            </a:r>
            <a:r>
              <a:rPr lang="en-PH" sz="4000" dirty="0" smtClean="0">
                <a:solidFill>
                  <a:schemeClr val="bg1"/>
                </a:solidFill>
                <a:latin typeface="Comic Sans MS" pitchFamily="66" charset="0"/>
              </a:rPr>
              <a:t> </a:t>
            </a:r>
            <a:r>
              <a:rPr lang="en-PH" sz="4000" dirty="0" err="1" smtClean="0">
                <a:solidFill>
                  <a:schemeClr val="bg1"/>
                </a:solidFill>
                <a:latin typeface="Comic Sans MS" pitchFamily="66" charset="0"/>
              </a:rPr>
              <a:t>umabot</a:t>
            </a:r>
            <a:r>
              <a:rPr lang="en-PH" sz="4000" dirty="0" smtClean="0">
                <a:solidFill>
                  <a:schemeClr val="bg1"/>
                </a:solidFill>
                <a:latin typeface="Comic Sans MS" pitchFamily="66" charset="0"/>
              </a:rPr>
              <a:t>  </a:t>
            </a:r>
            <a:r>
              <a:rPr lang="en-PH" sz="4000" dirty="0" err="1">
                <a:solidFill>
                  <a:schemeClr val="bg1"/>
                </a:solidFill>
                <a:latin typeface="Comic Sans MS" pitchFamily="66" charset="0"/>
              </a:rPr>
              <a:t>ang</a:t>
            </a:r>
            <a:r>
              <a:rPr lang="en-PH" sz="4000" dirty="0">
                <a:solidFill>
                  <a:schemeClr val="bg1"/>
                </a:solidFill>
                <a:latin typeface="Comic Sans MS" pitchFamily="66" charset="0"/>
              </a:rPr>
              <a:t> nag-</a:t>
            </a:r>
            <a:r>
              <a:rPr lang="en-PH" sz="4000" dirty="0" err="1">
                <a:solidFill>
                  <a:schemeClr val="bg1"/>
                </a:solidFill>
                <a:latin typeface="Comic Sans MS" pitchFamily="66" charset="0"/>
              </a:rPr>
              <a:t>aplay</a:t>
            </a:r>
            <a:r>
              <a:rPr lang="en-PH" sz="4000" dirty="0">
                <a:solidFill>
                  <a:schemeClr val="bg1"/>
                </a:solidFill>
                <a:latin typeface="Comic Sans MS" pitchFamily="66" charset="0"/>
              </a:rPr>
              <a:t>, </a:t>
            </a:r>
            <a:r>
              <a:rPr lang="en-PH" sz="4000" dirty="0" err="1">
                <a:solidFill>
                  <a:schemeClr val="bg1"/>
                </a:solidFill>
                <a:latin typeface="Comic Sans MS" pitchFamily="66" charset="0"/>
              </a:rPr>
              <a:t>inindorso</a:t>
            </a:r>
            <a:r>
              <a:rPr lang="en-PH" sz="4000" dirty="0">
                <a:solidFill>
                  <a:schemeClr val="bg1"/>
                </a:solidFill>
                <a:latin typeface="Comic Sans MS" pitchFamily="66" charset="0"/>
              </a:rPr>
              <a:t>, at </a:t>
            </a:r>
            <a:r>
              <a:rPr lang="en-PH" sz="4000" dirty="0" err="1">
                <a:solidFill>
                  <a:schemeClr val="bg1"/>
                </a:solidFill>
                <a:latin typeface="Comic Sans MS" pitchFamily="66" charset="0"/>
              </a:rPr>
              <a:t>awtomatikong</a:t>
            </a:r>
            <a:r>
              <a:rPr lang="en-PH" sz="4000" dirty="0">
                <a:solidFill>
                  <a:schemeClr val="bg1"/>
                </a:solidFill>
                <a:latin typeface="Comic Sans MS" pitchFamily="66" charset="0"/>
              </a:rPr>
              <a:t> </a:t>
            </a:r>
            <a:r>
              <a:rPr lang="en-PH" sz="4000" dirty="0" err="1">
                <a:solidFill>
                  <a:schemeClr val="bg1"/>
                </a:solidFill>
                <a:latin typeface="Comic Sans MS" pitchFamily="66" charset="0"/>
              </a:rPr>
              <a:t>naging</a:t>
            </a:r>
            <a:r>
              <a:rPr lang="en-PH" sz="4000" dirty="0">
                <a:solidFill>
                  <a:schemeClr val="bg1"/>
                </a:solidFill>
                <a:latin typeface="Comic Sans MS" pitchFamily="66" charset="0"/>
              </a:rPr>
              <a:t> </a:t>
            </a:r>
            <a:r>
              <a:rPr lang="en-PH" sz="4000" dirty="0" err="1">
                <a:solidFill>
                  <a:schemeClr val="bg1"/>
                </a:solidFill>
                <a:latin typeface="Comic Sans MS" pitchFamily="66" charset="0"/>
              </a:rPr>
              <a:t>nominado</a:t>
            </a:r>
            <a:r>
              <a:rPr lang="en-PH" sz="4000" dirty="0">
                <a:solidFill>
                  <a:schemeClr val="bg1"/>
                </a:solidFill>
                <a:latin typeface="Comic Sans MS" pitchFamily="66" charset="0"/>
              </a:rPr>
              <a:t> </a:t>
            </a:r>
            <a:r>
              <a:rPr lang="en-PH" sz="4000" dirty="0" err="1">
                <a:solidFill>
                  <a:schemeClr val="bg1"/>
                </a:solidFill>
                <a:latin typeface="Comic Sans MS" pitchFamily="66" charset="0"/>
              </a:rPr>
              <a:t>para</a:t>
            </a:r>
            <a:r>
              <a:rPr lang="en-PH" sz="4000" dirty="0">
                <a:solidFill>
                  <a:schemeClr val="bg1"/>
                </a:solidFill>
                <a:latin typeface="Comic Sans MS" pitchFamily="66" charset="0"/>
              </a:rPr>
              <a:t> </a:t>
            </a:r>
            <a:r>
              <a:rPr lang="en-PH" sz="4000" dirty="0" err="1">
                <a:solidFill>
                  <a:schemeClr val="bg1"/>
                </a:solidFill>
                <a:latin typeface="Comic Sans MS" pitchFamily="66" charset="0"/>
              </a:rPr>
              <a:t>sa</a:t>
            </a:r>
            <a:r>
              <a:rPr lang="en-PH" sz="4000" dirty="0">
                <a:solidFill>
                  <a:schemeClr val="bg1"/>
                </a:solidFill>
                <a:latin typeface="Comic Sans MS" pitchFamily="66" charset="0"/>
              </a:rPr>
              <a:t> </a:t>
            </a:r>
            <a:r>
              <a:rPr lang="en-PH" sz="4000" dirty="0" err="1">
                <a:solidFill>
                  <a:schemeClr val="bg1"/>
                </a:solidFill>
                <a:latin typeface="Comic Sans MS" pitchFamily="66" charset="0"/>
              </a:rPr>
              <a:t>naturang</a:t>
            </a:r>
            <a:r>
              <a:rPr lang="en-PH" sz="4000" dirty="0">
                <a:solidFill>
                  <a:schemeClr val="bg1"/>
                </a:solidFill>
                <a:latin typeface="Comic Sans MS" pitchFamily="66" charset="0"/>
              </a:rPr>
              <a:t> </a:t>
            </a:r>
            <a:r>
              <a:rPr lang="en-PH" sz="4000" dirty="0" err="1" smtClean="0">
                <a:solidFill>
                  <a:schemeClr val="bg1"/>
                </a:solidFill>
                <a:latin typeface="Comic Sans MS" pitchFamily="66" charset="0"/>
              </a:rPr>
              <a:t>posisyon</a:t>
            </a:r>
            <a:r>
              <a:rPr lang="en-PH" sz="4000" dirty="0" smtClean="0">
                <a:solidFill>
                  <a:schemeClr val="bg1"/>
                </a:solidFill>
                <a:latin typeface="Comic Sans MS" pitchFamily="66" charset="0"/>
              </a:rPr>
              <a:t>?</a:t>
            </a:r>
            <a:r>
              <a:rPr lang="en-PH" sz="4000" dirty="0">
                <a:latin typeface="Comic Sans MS" pitchFamily="66" charset="0"/>
              </a:rPr>
              <a:t/>
            </a:r>
            <a:br>
              <a:rPr lang="en-PH" sz="4000" dirty="0">
                <a:latin typeface="Comic Sans MS" pitchFamily="66" charset="0"/>
              </a:rPr>
            </a:br>
            <a:r>
              <a:rPr lang="en-PH" dirty="0">
                <a:latin typeface="Comic Sans MS" pitchFamily="66" charset="0"/>
              </a:rPr>
              <a:t/>
            </a:r>
            <a:br>
              <a:rPr lang="en-PH" dirty="0">
                <a:latin typeface="Comic Sans MS" pitchFamily="66" charset="0"/>
              </a:rPr>
            </a:br>
            <a:endParaRPr lang="en-PH" dirty="0">
              <a:latin typeface="Comic Sans MS" pitchFamily="66" charset="0"/>
            </a:endParaRPr>
          </a:p>
        </p:txBody>
      </p:sp>
    </p:spTree>
    <p:extLst>
      <p:ext uri="{BB962C8B-B14F-4D97-AF65-F5344CB8AC3E}">
        <p14:creationId xmlns:p14="http://schemas.microsoft.com/office/powerpoint/2010/main" xmlns="" val="144322612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8199"/>
            <a:ext cx="9144000" cy="5985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0" y="0"/>
            <a:ext cx="4572000" cy="838199"/>
          </a:xfrm>
        </p:spPr>
        <p:txBody>
          <a:bodyPr>
            <a:noAutofit/>
          </a:bodyPr>
          <a:lstStyle/>
          <a:p>
            <a:r>
              <a:rPr lang="en-PH" sz="8000" dirty="0" err="1" smtClean="0">
                <a:solidFill>
                  <a:srgbClr val="00B0F0"/>
                </a:solidFill>
                <a:latin typeface="Harlow Solid Italic" pitchFamily="82" charset="0"/>
              </a:rPr>
              <a:t>sagot</a:t>
            </a:r>
            <a:endParaRPr lang="en-PH" sz="8000" dirty="0">
              <a:solidFill>
                <a:srgbClr val="00B0F0"/>
              </a:solidFill>
              <a:latin typeface="Harlow Solid Italic" pitchFamily="82" charset="0"/>
            </a:endParaRPr>
          </a:p>
        </p:txBody>
      </p:sp>
      <p:sp>
        <p:nvSpPr>
          <p:cNvPr id="3" name="Rectangle 2"/>
          <p:cNvSpPr/>
          <p:nvPr/>
        </p:nvSpPr>
        <p:spPr>
          <a:xfrm>
            <a:off x="3124200" y="3657600"/>
            <a:ext cx="19812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PH" sz="9600" dirty="0" smtClean="0"/>
              <a:t>65</a:t>
            </a:r>
            <a:endParaRPr lang="en-PH" sz="9600" dirty="0"/>
          </a:p>
        </p:txBody>
      </p:sp>
    </p:spTree>
    <p:extLst>
      <p:ext uri="{BB962C8B-B14F-4D97-AF65-F5344CB8AC3E}">
        <p14:creationId xmlns:p14="http://schemas.microsoft.com/office/powerpoint/2010/main" xmlns="" val="254278613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52600" y="762000"/>
            <a:ext cx="5410200" cy="3962400"/>
          </a:xfrm>
        </p:spPr>
        <p:txBody>
          <a:bodyPr/>
          <a:lstStyle/>
          <a:p>
            <a:r>
              <a:rPr lang="en-PH" dirty="0" err="1" smtClean="0">
                <a:solidFill>
                  <a:schemeClr val="bg1"/>
                </a:solidFill>
              </a:rPr>
              <a:t>Kailan</a:t>
            </a:r>
            <a:r>
              <a:rPr lang="en-PH" dirty="0" smtClean="0">
                <a:solidFill>
                  <a:schemeClr val="bg1"/>
                </a:solidFill>
              </a:rPr>
              <a:t> </a:t>
            </a:r>
            <a:r>
              <a:rPr lang="en-PH" dirty="0" err="1" smtClean="0">
                <a:solidFill>
                  <a:schemeClr val="bg1"/>
                </a:solidFill>
              </a:rPr>
              <a:t>posibleng</a:t>
            </a:r>
            <a:r>
              <a:rPr lang="en-PH" dirty="0" smtClean="0">
                <a:solidFill>
                  <a:schemeClr val="bg1"/>
                </a:solidFill>
              </a:rPr>
              <a:t> </a:t>
            </a:r>
            <a:r>
              <a:rPr lang="en-PH" dirty="0" err="1" smtClean="0">
                <a:solidFill>
                  <a:schemeClr val="bg1"/>
                </a:solidFill>
              </a:rPr>
              <a:t>malaman</a:t>
            </a:r>
            <a:r>
              <a:rPr lang="en-PH" dirty="0" smtClean="0">
                <a:solidFill>
                  <a:schemeClr val="bg1"/>
                </a:solidFill>
              </a:rPr>
              <a:t> </a:t>
            </a:r>
            <a:r>
              <a:rPr lang="en-PH" dirty="0" err="1" smtClean="0">
                <a:solidFill>
                  <a:schemeClr val="bg1"/>
                </a:solidFill>
              </a:rPr>
              <a:t>ang</a:t>
            </a:r>
            <a:r>
              <a:rPr lang="en-PH" dirty="0" smtClean="0">
                <a:solidFill>
                  <a:schemeClr val="bg1"/>
                </a:solidFill>
              </a:rPr>
              <a:t> </a:t>
            </a:r>
            <a:r>
              <a:rPr lang="en-PH" dirty="0" err="1" smtClean="0">
                <a:solidFill>
                  <a:schemeClr val="bg1"/>
                </a:solidFill>
              </a:rPr>
              <a:t>lulusot</a:t>
            </a:r>
            <a:r>
              <a:rPr lang="en-PH" dirty="0" smtClean="0">
                <a:solidFill>
                  <a:schemeClr val="bg1"/>
                </a:solidFill>
              </a:rPr>
              <a:t> </a:t>
            </a:r>
            <a:r>
              <a:rPr lang="en-PH" dirty="0" err="1" smtClean="0">
                <a:solidFill>
                  <a:schemeClr val="bg1"/>
                </a:solidFill>
              </a:rPr>
              <a:t>na</a:t>
            </a:r>
            <a:r>
              <a:rPr lang="en-PH" dirty="0" smtClean="0">
                <a:solidFill>
                  <a:schemeClr val="bg1"/>
                </a:solidFill>
              </a:rPr>
              <a:t> </a:t>
            </a:r>
            <a:r>
              <a:rPr lang="en-PH" dirty="0" err="1" smtClean="0">
                <a:solidFill>
                  <a:schemeClr val="bg1"/>
                </a:solidFill>
              </a:rPr>
              <a:t>mga</a:t>
            </a:r>
            <a:r>
              <a:rPr lang="en-PH" dirty="0" smtClean="0">
                <a:solidFill>
                  <a:schemeClr val="bg1"/>
                </a:solidFill>
              </a:rPr>
              <a:t> </a:t>
            </a:r>
            <a:r>
              <a:rPr lang="en-PH" dirty="0" err="1" smtClean="0">
                <a:solidFill>
                  <a:schemeClr val="bg1"/>
                </a:solidFill>
              </a:rPr>
              <a:t>nominado</a:t>
            </a:r>
            <a:r>
              <a:rPr lang="en-PH" dirty="0" smtClean="0">
                <a:solidFill>
                  <a:schemeClr val="bg1"/>
                </a:solidFill>
              </a:rPr>
              <a:t> </a:t>
            </a:r>
            <a:r>
              <a:rPr lang="en-PH" dirty="0" err="1" smtClean="0">
                <a:solidFill>
                  <a:schemeClr val="bg1"/>
                </a:solidFill>
              </a:rPr>
              <a:t>bilang</a:t>
            </a:r>
            <a:r>
              <a:rPr lang="en-PH" dirty="0" smtClean="0">
                <a:solidFill>
                  <a:schemeClr val="bg1"/>
                </a:solidFill>
              </a:rPr>
              <a:t> </a:t>
            </a:r>
            <a:r>
              <a:rPr lang="en-PH" dirty="0" err="1" smtClean="0">
                <a:solidFill>
                  <a:schemeClr val="bg1"/>
                </a:solidFill>
              </a:rPr>
              <a:t>bagong</a:t>
            </a:r>
            <a:r>
              <a:rPr lang="en-PH" dirty="0" smtClean="0">
                <a:solidFill>
                  <a:schemeClr val="bg1"/>
                </a:solidFill>
              </a:rPr>
              <a:t> </a:t>
            </a:r>
            <a:r>
              <a:rPr lang="en-PH" i="1" dirty="0" smtClean="0">
                <a:solidFill>
                  <a:schemeClr val="bg1"/>
                </a:solidFill>
              </a:rPr>
              <a:t>Chief Justice?</a:t>
            </a:r>
            <a:endParaRPr lang="en-PH" i="1" dirty="0">
              <a:solidFill>
                <a:schemeClr val="bg1"/>
              </a:solidFill>
            </a:endParaRPr>
          </a:p>
        </p:txBody>
      </p:sp>
    </p:spTree>
    <p:extLst>
      <p:ext uri="{BB962C8B-B14F-4D97-AF65-F5344CB8AC3E}">
        <p14:creationId xmlns:p14="http://schemas.microsoft.com/office/powerpoint/2010/main" xmlns="" val="83528668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PH" sz="7200" dirty="0" err="1" smtClean="0">
                <a:solidFill>
                  <a:srgbClr val="00B0F0"/>
                </a:solidFill>
                <a:latin typeface="Harlow Solid Italic" pitchFamily="82" charset="0"/>
              </a:rPr>
              <a:t>sagot</a:t>
            </a:r>
            <a:endParaRPr lang="en-PH" sz="7200" dirty="0">
              <a:solidFill>
                <a:srgbClr val="00B0F0"/>
              </a:solidFill>
              <a:latin typeface="Harlow Solid Italic" pitchFamily="8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043084" y="2606777"/>
            <a:ext cx="28956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PH" sz="4000" dirty="0" err="1" smtClean="0">
                <a:latin typeface="Ravie" pitchFamily="82" charset="0"/>
              </a:rPr>
              <a:t>Julyo</a:t>
            </a:r>
            <a:r>
              <a:rPr lang="en-PH" sz="4000" dirty="0" smtClean="0">
                <a:latin typeface="Ravie" pitchFamily="82" charset="0"/>
              </a:rPr>
              <a:t> 14 ,2012</a:t>
            </a:r>
            <a:endParaRPr lang="en-PH" sz="4000" dirty="0">
              <a:latin typeface="Ravie" pitchFamily="82" charset="0"/>
            </a:endParaRPr>
          </a:p>
        </p:txBody>
      </p:sp>
    </p:spTree>
    <p:extLst>
      <p:ext uri="{BB962C8B-B14F-4D97-AF65-F5344CB8AC3E}">
        <p14:creationId xmlns:p14="http://schemas.microsoft.com/office/powerpoint/2010/main" xmlns="" val="7839166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52600" y="685800"/>
            <a:ext cx="5410200" cy="3886200"/>
          </a:xfrm>
        </p:spPr>
        <p:txBody>
          <a:bodyPr/>
          <a:lstStyle/>
          <a:p>
            <a:r>
              <a:rPr lang="en-PH" dirty="0" smtClean="0">
                <a:solidFill>
                  <a:schemeClr val="bg1"/>
                </a:solidFill>
                <a:latin typeface="+mn-lt"/>
              </a:rPr>
              <a:t>Sa </a:t>
            </a:r>
            <a:r>
              <a:rPr lang="en-PH" dirty="0" err="1" smtClean="0">
                <a:solidFill>
                  <a:schemeClr val="bg1"/>
                </a:solidFill>
                <a:latin typeface="+mn-lt"/>
              </a:rPr>
              <a:t>napiling</a:t>
            </a:r>
            <a:r>
              <a:rPr lang="en-PH" dirty="0" smtClean="0">
                <a:solidFill>
                  <a:schemeClr val="bg1"/>
                </a:solidFill>
                <a:latin typeface="+mn-lt"/>
              </a:rPr>
              <a:t> </a:t>
            </a:r>
            <a:r>
              <a:rPr lang="en-PH" dirty="0" err="1" smtClean="0">
                <a:solidFill>
                  <a:schemeClr val="bg1"/>
                </a:solidFill>
                <a:latin typeface="+mn-lt"/>
              </a:rPr>
              <a:t>nominado</a:t>
            </a:r>
            <a:r>
              <a:rPr lang="en-PH" dirty="0" smtClean="0">
                <a:solidFill>
                  <a:schemeClr val="bg1"/>
                </a:solidFill>
                <a:latin typeface="+mn-lt"/>
              </a:rPr>
              <a:t> of </a:t>
            </a:r>
            <a:r>
              <a:rPr lang="en-PH" dirty="0" err="1" smtClean="0">
                <a:solidFill>
                  <a:schemeClr val="bg1"/>
                </a:solidFill>
                <a:latin typeface="+mn-lt"/>
              </a:rPr>
              <a:t>JBC,sino</a:t>
            </a:r>
            <a:r>
              <a:rPr lang="en-PH" dirty="0" smtClean="0">
                <a:solidFill>
                  <a:schemeClr val="bg1"/>
                </a:solidFill>
                <a:latin typeface="+mn-lt"/>
              </a:rPr>
              <a:t> </a:t>
            </a:r>
            <a:r>
              <a:rPr lang="en-PH" dirty="0" err="1" smtClean="0">
                <a:solidFill>
                  <a:schemeClr val="bg1"/>
                </a:solidFill>
                <a:latin typeface="+mn-lt"/>
              </a:rPr>
              <a:t>ang</a:t>
            </a:r>
            <a:r>
              <a:rPr lang="en-PH" dirty="0" smtClean="0">
                <a:solidFill>
                  <a:schemeClr val="bg1"/>
                </a:solidFill>
                <a:latin typeface="+mn-lt"/>
              </a:rPr>
              <a:t> </a:t>
            </a:r>
            <a:r>
              <a:rPr lang="en-PH" dirty="0" err="1" smtClean="0">
                <a:solidFill>
                  <a:schemeClr val="bg1"/>
                </a:solidFill>
                <a:latin typeface="+mn-lt"/>
              </a:rPr>
              <a:t>mamimili</a:t>
            </a:r>
            <a:r>
              <a:rPr lang="en-PH" dirty="0" smtClean="0">
                <a:solidFill>
                  <a:schemeClr val="bg1"/>
                </a:solidFill>
                <a:latin typeface="+mn-lt"/>
              </a:rPr>
              <a:t> </a:t>
            </a:r>
            <a:r>
              <a:rPr lang="en-PH" dirty="0" err="1" smtClean="0">
                <a:solidFill>
                  <a:schemeClr val="bg1"/>
                </a:solidFill>
                <a:latin typeface="+mn-lt"/>
              </a:rPr>
              <a:t>ng</a:t>
            </a:r>
            <a:r>
              <a:rPr lang="en-PH" dirty="0" smtClean="0">
                <a:solidFill>
                  <a:schemeClr val="bg1"/>
                </a:solidFill>
                <a:latin typeface="+mn-lt"/>
              </a:rPr>
              <a:t> </a:t>
            </a:r>
            <a:r>
              <a:rPr lang="en-PH" dirty="0" err="1" smtClean="0">
                <a:solidFill>
                  <a:schemeClr val="bg1"/>
                </a:solidFill>
                <a:latin typeface="+mn-lt"/>
              </a:rPr>
              <a:t>bagong</a:t>
            </a:r>
            <a:r>
              <a:rPr lang="en-PH" dirty="0" smtClean="0">
                <a:solidFill>
                  <a:schemeClr val="bg1"/>
                </a:solidFill>
                <a:latin typeface="+mn-lt"/>
              </a:rPr>
              <a:t> </a:t>
            </a:r>
            <a:r>
              <a:rPr lang="en-PH" i="1" dirty="0" smtClean="0">
                <a:solidFill>
                  <a:schemeClr val="bg1"/>
                </a:solidFill>
                <a:latin typeface="+mn-lt"/>
              </a:rPr>
              <a:t>Chief Justice</a:t>
            </a:r>
            <a:r>
              <a:rPr lang="en-PH" dirty="0" smtClean="0">
                <a:solidFill>
                  <a:schemeClr val="bg1"/>
                </a:solidFill>
                <a:latin typeface="+mn-lt"/>
              </a:rPr>
              <a:t>?</a:t>
            </a:r>
            <a:endParaRPr lang="en-PH" dirty="0">
              <a:solidFill>
                <a:schemeClr val="bg1"/>
              </a:solidFill>
              <a:latin typeface="+mn-lt"/>
            </a:endParaRPr>
          </a:p>
        </p:txBody>
      </p:sp>
    </p:spTree>
    <p:extLst>
      <p:ext uri="{BB962C8B-B14F-4D97-AF65-F5344CB8AC3E}">
        <p14:creationId xmlns:p14="http://schemas.microsoft.com/office/powerpoint/2010/main" xmlns="" val="4118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PH" sz="7200" dirty="0" err="1" smtClean="0">
                <a:solidFill>
                  <a:srgbClr val="00B0F0"/>
                </a:solidFill>
                <a:latin typeface="Harlow Solid Italic" pitchFamily="82" charset="0"/>
              </a:rPr>
              <a:t>sagot</a:t>
            </a:r>
            <a:endParaRPr lang="en-PH" sz="7200" dirty="0">
              <a:solidFill>
                <a:srgbClr val="00B0F0"/>
              </a:solidFill>
              <a:latin typeface="Harlow Solid Italic" pitchFamily="8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971800" y="2362200"/>
            <a:ext cx="2819400" cy="198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PH" sz="3200" dirty="0" smtClean="0"/>
              <a:t>President  </a:t>
            </a:r>
            <a:r>
              <a:rPr lang="en-PH" sz="3200" dirty="0" err="1" smtClean="0"/>
              <a:t>Benigno</a:t>
            </a:r>
            <a:r>
              <a:rPr lang="en-PH" sz="3200" dirty="0" smtClean="0"/>
              <a:t> “</a:t>
            </a:r>
            <a:r>
              <a:rPr lang="en-PH" sz="3200" dirty="0" err="1" smtClean="0"/>
              <a:t>Noynoy</a:t>
            </a:r>
            <a:r>
              <a:rPr lang="en-PH" sz="3200" dirty="0" smtClean="0"/>
              <a:t>” Aquino the III</a:t>
            </a:r>
            <a:endParaRPr lang="en-PH" sz="3200" dirty="0"/>
          </a:p>
        </p:txBody>
      </p:sp>
    </p:spTree>
    <p:extLst>
      <p:ext uri="{BB962C8B-B14F-4D97-AF65-F5344CB8AC3E}">
        <p14:creationId xmlns:p14="http://schemas.microsoft.com/office/powerpoint/2010/main" xmlns="" val="46341032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082116" cy="5791200"/>
          </a:xfrm>
        </p:spPr>
        <p:txBody>
          <a:bodyPr>
            <a:normAutofit fontScale="90000"/>
          </a:bodyPr>
          <a:lstStyle/>
          <a:p>
            <a:r>
              <a:rPr lang="en-PH" dirty="0" smtClean="0">
                <a:solidFill>
                  <a:schemeClr val="bg1"/>
                </a:solidFill>
              </a:rPr>
              <a:t>ANG AKING REFLEKSYON GALING SA BALITA AY SANA MAKAPILI NG </a:t>
            </a:r>
            <a:r>
              <a:rPr lang="en-PH" b="1" dirty="0" smtClean="0">
                <a:solidFill>
                  <a:schemeClr val="bg1"/>
                </a:solidFill>
              </a:rPr>
              <a:t>MATALINO</a:t>
            </a:r>
            <a:r>
              <a:rPr lang="en-PH" dirty="0" smtClean="0">
                <a:solidFill>
                  <a:schemeClr val="bg1"/>
                </a:solidFill>
              </a:rPr>
              <a:t>,</a:t>
            </a:r>
            <a:r>
              <a:rPr lang="en-PH" b="1" dirty="0" smtClean="0">
                <a:solidFill>
                  <a:schemeClr val="bg1"/>
                </a:solidFill>
              </a:rPr>
              <a:t>MAGALING,MABAIT</a:t>
            </a:r>
            <a:r>
              <a:rPr lang="en-PH" dirty="0" smtClean="0">
                <a:solidFill>
                  <a:schemeClr val="bg1"/>
                </a:solidFill>
              </a:rPr>
              <a:t> AT </a:t>
            </a:r>
            <a:r>
              <a:rPr lang="en-PH" b="1" dirty="0" smtClean="0">
                <a:solidFill>
                  <a:schemeClr val="bg1"/>
                </a:solidFill>
              </a:rPr>
              <a:t>HINDI KORAP </a:t>
            </a:r>
            <a:r>
              <a:rPr lang="en-PH" dirty="0" smtClean="0">
                <a:solidFill>
                  <a:schemeClr val="bg1"/>
                </a:solidFill>
              </a:rPr>
              <a:t>NA CHIEF JUSTICE AT ITO ANG PINILI KONG BALITA  PARA MALAMAN KUNG ANONG NANGYAYARI  SA PAMAMALAKAD NG MGA PINUNO SA PILIPINAS.</a:t>
            </a:r>
            <a:r>
              <a:rPr lang="en-PH" dirty="0" smtClean="0">
                <a:solidFill>
                  <a:schemeClr val="bg1"/>
                </a:solidFill>
                <a:sym typeface="Wingdings" pitchFamily="2" charset="2"/>
              </a:rPr>
              <a:t></a:t>
            </a:r>
            <a:endParaRPr lang="en-PH" dirty="0">
              <a:solidFill>
                <a:schemeClr val="bg1"/>
              </a:solidFill>
            </a:endParaRPr>
          </a:p>
        </p:txBody>
      </p:sp>
    </p:spTree>
    <p:extLst>
      <p:ext uri="{BB962C8B-B14F-4D97-AF65-F5344CB8AC3E}">
        <p14:creationId xmlns:p14="http://schemas.microsoft.com/office/powerpoint/2010/main" xmlns="" val="159831644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PH" sz="9600" dirty="0" smtClean="0">
                <a:solidFill>
                  <a:srgbClr val="FF0000"/>
                </a:solidFill>
                <a:latin typeface="Ravie" pitchFamily="82" charset="0"/>
              </a:rPr>
              <a:t>THANK YOU</a:t>
            </a:r>
            <a:endParaRPr lang="en-PH" sz="9600" dirty="0">
              <a:solidFill>
                <a:srgbClr val="FF0000"/>
              </a:solidFill>
              <a:latin typeface="Ravie" pitchFamily="82" charset="0"/>
            </a:endParaRPr>
          </a:p>
        </p:txBody>
      </p:sp>
    </p:spTree>
    <p:extLst>
      <p:ext uri="{BB962C8B-B14F-4D97-AF65-F5344CB8AC3E}">
        <p14:creationId xmlns:p14="http://schemas.microsoft.com/office/powerpoint/2010/main" xmlns="" val="41664851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AREBQQEhAQEBAQFRAVFRAWDw8UEBAZFBQWFhQVFhYXHCYeGBkjGxgVIC8gIycsOCwsFh8xNTAqNSYrLCkBCQoKDQwOFA8PFCkcHBwpKSksKSkpKSkpKSwpKSwpKSkpKSkpKSwpKSkpKSkpKSwpKSkpKSkpKSkpLCksKSkpKf/AABEIALYBFQMBIgACEQEDEQH/xAAaAAEAAwEBAQAAAAAAAAAAAAAAAQIDBAUG/8QAOBAAAgIBAwIEBAUDAwMFAAAAAREAAiEDEjEEQSJRYYEFcZGhEzJCsfAGwdEjUvFysuEVM2KCkv/EABgBAQEBAQEAAAAAAAAAAAAAAAABAgME/8QAGBEBAQEBAQAAAAAAAAAAAAAAABEBIRL/2gAMAwEAAhEDEQA/APh4kxPc9K+mcjsP451VuSdp7kumBUbRyD6cziBmlde3mSPJ4/mBJEbXuh4vLhg5PJAHZHh+kjeCDyeCSgABXDQ5Oc/8zC9nG/7RBGpVEhi3qGj9cyDxJIHnIMqt+mIKqSvEDxzwOX2z9Z16nw8fh7zYPdaor5ryPYAB9+Z51QWFywvn2nfqi1aH/TywiCNlQiCh5ko/SZ1D4XYG58Bs0KkD8hYIL4GAS/SdXxPaRWlR4zt5W88gLyyTj3xMeh6ylKInbem4jBIv3AJAweefOcXUdYb2FuNvHdZcTovqE4qxks1AW2w8Jxbg+gxn6Y6tDz29l9pfqeqOpc3KBsmACuFKM2LD3enJ9Qv2lGZH3+86jpXvTebMV3N88sn+eU00el37RuoTfC3DwJ5sB+Xt8/Lyz19fYbadbVvXhrBxkjPEDO+6vDqjYMHkgAEMc8/edfRLU/OSdoIRLJZwu/LZ+U5rdFqir2k1GcZFWvp2jo+mtazDqKeK18+ADv8AP0gerX4cSxY7mkPEPPgPn/E5qdH+GdoO+53LFtiALae4p+Fr5yOq+MksUG0Et+fkCxn7T0/6e6i9ze1gdvhRztqv0h/NzPR5tdIah2m9rWsiK7QbUIwQAP0ryHYLhTi67Q2XNM48+f5/ifZDVpvIQFzzxuPznlf1AubVdfCM9s5IPb29wYzR43w3pzcnxbQAQcll9gO/88509T034arZXNjV7CQK7fQ+bOcd/bq6HpgbbdMg8k1LqAAUF4WR795tr0vQVOoHW5RFB/qVx9Djd9oovpCn4Z2Xoa2FjtBqDYbSER547zzfxNSlKgX5DIqRUhBkvATH0U6tM6psFTVGn6DVFshs5+zlut6S1cG1EbM2JIt6NAevPC5UiOM9fqsO9iK1oMWCuCiQbHv2/hnJq6FtHO4eJ7bCzYwXjHBGPWehX4XqE/lvzbxVFUOQ9p5aD9vbvr8PsqjZZADNjp4AaBGWcnlpjyUtV4vT9LrG1NQbhW5e/kVRO5+XB+c7PiVNG9wRU2vduo1DuKxjBBwCPPE9nT0bVorWoFUv/ZXlIBIZ+087R+C9OAQbXtt5sARXI4eX7GKjyeqBB/GGBYhV8TqVkFjt/iW0Ol1NS9CaG1botWS4tmvCR+09sX6eh8Nas43WassfqOWX9DMOk+MX1LWo/wAM42jaAK+IAgksvPkPaKq/xXptT8P9RG6pY2g0rUYYeV8+wnRo/F9OlKAnURA8ZqQBnaGX6dvKZdKb2J3WJFbbdx2it9xxwATzgeveNe2nrVOlQ1JROakiq4sl9F5yI7uo6vT0luK3Pj0Xl84ngH+n+oOHQgAcnGclMSZZg8ZQpMTbSJMRAhSYiBEKTEACsjBHeb267UP6iEuAAMFzCIEKFJiB6n9O9ObawttBrQFk9iR4V6ue1q69ab/w9HfcoECn5mP1ek+b6L4jqaT2EDcmCARjie3rf1BQaQtVHVO11IOD+on0wfqJnbUeLrW1aFW3UPOxkfL2k6XxG24GxttCdaW/DaCeB/PSZdZ1dtW2+yeBgIACYSwe5q/EwalaiBBAq62IBaYJ9PZyHb8C1iAR+pW0wbfk2ginGDb1nkaOlusK+c9PWqNMU0jilwTa1SQLMdwXkKpb9pIObpekpqkimnrMZKtp2A+or+8+h+G6orogbNSooxmgqTyytx9zKfB/h9dMWvS+8XACCQXr55nb4rVIwCWATXcPcd5ndRUdNR78ZHPp7+necHxH4v01qmhJ1N3ao49QTj6OcXU9b1AFtO96CviqdQgg2znaBk+WB/mcGjqUqzWr2g+OwBLOK7a8DJffiXMV9J0uhpaVcV2EgA+K1iMo89ge6AmfV/Expg6enuvfaSCPEKvhlzxOn+MWqM7rFnO7ls5PPnn19JXX6ql0BVFZ8I2nB8s4JP14iDsHxHVRtbVAIOK2BqbgEcCvyIzI6r4lp2oNu42O1uqzyWe8w0NKuoTUt9rbqo4ALxzwfb6zqfD1etALKwYfCy3Yc8ekcG3SXR2/i3oaNDxbbWtY8rvnjv8AWex8LrcVO7LLB8/NDsPKeZ8P6Ump1bAtE9/mTls8zu0OtsNlSMIeMsEjzHHb9uJNR2aGsCwAtpOEszjvqXNgCTW2cDH0PadetbYHWu5kYawe/BxPK+Ka1jYeLZ+INtWbMZZIHr4Rj1cg6OooNQbdSvlhuwyhYjlcjnP7Z6OjQfp3WAzcg1tY1KHHqCXnj0jQ6e1rgkJVIvY5F/Fg1RBIIWePcTs1wAOcDJDFQu5Lx9pRx9RqEEeMgYQJCIYryAfOZ6fxalAAmSdtrsD8p5YGQiZTXFDfJ1B4qkGxrt9KoHIP9j6zPX+H3sq1vVIgm2CSCSCeeWPrA9A9TW1aneL4/MBWr9VYFfKJzV6S1K1A09K1krMFY4W31Nj7iIHzsS0To0rEtECsS0QKxLRArEtECsS0QKxLRArEtNB01yN207f9yQ9j39oGQKzOmo3K+raxHAq/Ff0r5D1/cy2j09BU2ubFEeAVIfzseB7RqdbZ+EDT9a/mXbxnK+SEg6tTW1BWjNdGtSLCgFhYIsDbyfmefOb9d8dtcPSBqK8k/mZ4ADR+/fynjDUKIeLZI85WSI26np7jx2O42Wdzt7uY1tgjzX1HH9/rIUmVW3S9Dqaj2V3bQzkf3mt/ht9MA6ngFgUHkkB7e+3tzO74B1OnV1JI1dQioKO1dvQZc7Pit9LaNPUsTqVXbIfse39pKjwdo5ANSAz6Z5fY8Hj/AM/UfBtw0KCwNU8HyZ2/ZTx6dRp1vUmotwGdSxABxlBefbtPdHXaVvCNShNuALVJPtJqI1dSmpW2nu5YtkMA/Puv39Jw/E9e41K6Ypb8NBkVOeeLemHO7R6EVsbefqfdeTzL9ZqUFDu2kcgWOCe33XEg4el1qkgGgr6jU3MZDaXYcf2U4OptqG1jciuS7hg1FSQBU+ZVsPHeR0fUEjbWlwQCEKtp7cnhY5lb/EANC2mLE2dQCQ2EQSXyw/YiVU6GsfFYggV0/CNxJZK3WL82X2mOprWBJJDsASBkEsJHKZRU1BBN6VHjtW1dze61UVtPDAsM9/nJ6XTZAABF7ZK/0R3BK/Nbj0+fECuj0trVtkaW3xEG35gPRflyf2nofCCbE7vGDWpFlULJCPnkHz4nJ1OmC/FWviFimSTYAh5Y7ofKdPwu4ARJN3tICxnciRyQT7NQjs09IE2NTYMsnCL7cdv2UTbS1gvyknvt4H7RMj4tQpKhTq0hQpKhQIUKSoUCFElTu0vg2pan4g2bTU2Zt5doHAonodf8Nrp1rbfu3eW3ywRnI5z6Tm01/tKPc2H14gYQBPQ6K9KXF71AqMjm1rfIcL1XbE3+K9bUKulYAgKxpUVqRyERnvJR5w6U/qIp/wBT3f8A5GftD0xwLX9bHbX6Vz957Hwr4fQ6O++mL7rMf7kMfu52avRaNLG1q6Q3KwBrgCgG5euePSSo+dp1F+KilPUVqF6mxZH1knqDyDa1jj8Qs39dr/L29f2lepsNxFT4GVgh+RIOZkzx28pVaB4z2sDn5nn6fT0mMsCfrIUohQpKhQIhSVCgRL1JJZJJRy2eJVSa8/z3gOw+Z/tJ09Y1sLg+IEF+oLix+naRUB5a9OYH0HUf1HQ6ZFRYXIAAIwCec+n+J5Fb1IAGDVmxI8J521FX8l8zHT6NTW9jlAgBgIng8vBXZZPlMXtJGC+UQR9R3kiPQ0+rtWmyvhHcrxsVZGcADy759ZjTWILABNu+1mzLAfDAD/4mI1gjgd+UTl91/M+2QLLPf2cQa6utbeSEC2OCccInnvM7dTcvxHOSsbvX5yb3JCeAWhwDjIHYlTo6LpxqE7jt2qxPe1WHjz4z6+8K7tbqa6emKCn+oq1N34iAclphkWX18pp0GsDpGtvDWvh3VKrbgBHJeV9JlbUHU6unYBVFQNT0ySan7fwYxOgd1rY2VNmQQAiM12/RzKO/StqkmunsGwVBJtZ25R8PuJM16DVsKeAbvMpF/L1594kR8woUlROrSFCkwoVChSVCgQp6uj8dIojSpvUAVK8O3DBD9O08tRJKkdXRdGda5D2gC1nt8Izx6DMnruiGiRnfuqCLbfD6rzmfS9XfTLqVwx2suxlut6++qXY4HFe1flHaOaxJLLJPeQpKhSq16Pq7aVt1U8hHIL9Jnq6hsXYkk+ZchRERChSVChUKFJUKBChSYUIhQpKhQqFCkqFCIUKWAfz/AHl9MU/Ubd+APbkwIrfwmvYHdwH5HPPl95HUae29q+RI+hkJfzBc7Or0d1RrBFgC4BBNSMMrgHHv8xIOFQpMKVVVPV6K50R4qhXDJPbO1VI4sBu9/lMNLS/Dyf8A3E60R8PrYea4HuZOrUoCzTIqbDaAcbiQOTmZ1GnQXJ3q191hWgd+Dc8v2PsZ0DWsbjStTNkCdxTJYBI7YXv3Uy0NMfhbgFtvckDLVRtBY4fz5nb0vVG2652g1ybCofiwAx+YsP2Emow1OstpDBsDc376eRU7a89sHjzibfEK6W548uKEBeXiquT9Yjg8FQpZQptpVQpZSFAiFLKFArCkqSoFVEsoUCqiSpKgVhSVJUCqhSykKBChSykKBEKWUhQIUSVJUCsKWUhQIlxYH8wfqMW9+x+3zlVL7CDx6+h/yFAt+FQ8agHpath/2sTp6Tokd34gGPDapwfMHcMgh47zK3TmoBIFbWDD7DzR/ny7478k8kvLLEiPT1vh9G9Q1o/1C5qCQA1Q1P2841vio06/h6TKxuIqPoABn1M8/R00DdflwP8AqPH9z7TFRBelzuZOS/E8vsc+s3rUjsK8ImwW5gupOO/8xOatWUOTNhjBBBGOyOXy8H1EaPRtY6lLWe2xOThAAVGSOMgH/Mpo3/DqUS63BssE1rUnA5DwGVz7S3TW3CoIOw5sHy7WB9/yn/6znOra+7xOx2V9bF98Z/LMovpC1b32q1bEWDpuxZkH0iV1eoqDtIttqxU1ttYBTPnw/eJVcKhSyhTaqqFLKFAqollCgVUSyhQKqFLKFAqoUsoUCqhSyhQKqFLKFAqoUsoUCqhSyhQKqFLKFAqoUsoUCs9P4frmumd9lpsAAkZJ52hMc5IP7zzlBMm5R1fELC5F623MZCIvVeYfHkRicallClG1dQnSNO1bVt9Qan+31mFaE4AZm/TgdyQCwSmMjghj1zOvW6Q0oDRlM2sPIoD2wc+siOKmgCRU22nIOOF2nXpdFQ+A3FizwT4eGxw+cenM4PWekb12m1aixJPFc5ZyO0miNOq1KihYSAFqZI+fct488TTS6U0sCBbIJ5aJC2lDOH3HM4dUKoDBRtkEYwPJHtPS0+pWkD4rfqK/Nm2UfTPEmhbRshsrTIyTtJPl+Zr2iV1dfJ2m9qkkjwG4yAssL5RA8lQpZQp0aVUKWUKBVQpZQoFVCllCgVUKWUKBVQpZQoFVCllCgVUKWUKBVQpZQoFVCllCgVUKWUKBVQpZQoFVCllCgVUKWUKBfRuByBYH9PfvlrEnX6m1rGzLykUhwguMAfSZqFJEQZ0dPQWBBK2pWwh8/MzBTbowN4aWWysfPz/iMaGn05sUjUp8eFMfT2ftPT/9NBqAltJNSDnOS+cYmPU6/wCGBtRYIyyfsksY59jMxrX1AkaioJJBPA8pnuo9OvRk4rxXHiDJ74OWMxPL0tQEeI2A5Dt7EZ8kIkg41CllE6tKqFLKIFVCllCgVUKWUKBVQpZQoEKQpZQoFVCllCgQpCllCgVUKWUKBVQpZQoFVCllCgVUKWUKBVQpZQoFVJUlQoFVCllCgVU00yA2Ge3kD6iVUSC+n+YEtfPHoMzfpdDcVnciLE81HzMyrT+JrKz8509JrGgui/D6rBAYPv8AaZ1FLUrUmrtdYTNdv0bf9jE06d3ZIueOLf8AEQjhhSVCm2kRJUKBEKSoUCIkqFAiJKhQIiSoUCIkqFAiJKhQIiSoUCIkqFAiFJUQIhSVCgRElRAiJKhQIiSpro/+eVgZ5gYzSulgn5d6/cNzU+h7VyDh4JfmZFrh/wA+fv7yCKEBcH1LWC0R6y+mwiAc/wDxYy2B2AT+saW1c2bVhtHHnU+ft3Il9fbUnbclgIjDBWCsjuF2X0yjr6a2jU23XNbYCG4BDg8Z5ieX/OHEeSIUKSoU6NIUKSoUCFCkqFAiFJUKBChSVCgQoUlQoEKFJiBChSYgQoUlQoEKFJUKBChSVECIUlQoEKFJUKBChSVCgQpNf5/mIgbP1OctohsBDv6zKw/t7SaA9mvtBBHZTMROnUPLQefab6VlYYdj6Dgvu+cDtMtKybyCspnnCyP4J1I+EGwp3BWLVs2/L3k1GVtpJJAqGUtw+u2p/n2Tr6IgVQO4g5wl9eR6xJR5cRE6NEREBERAREQEREBERAREQEREBERAREQEREBERAREQEREBERA22+Gv+23IQbBIciyR5wf3f04ERMopW69wjlYmulrgkVdrBbQCvC+4Oe/7xEuqpXWQSr35DkxE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Title 3"/>
          <p:cNvSpPr>
            <a:spLocks noGrp="1"/>
          </p:cNvSpPr>
          <p:nvPr>
            <p:ph type="title"/>
          </p:nvPr>
        </p:nvSpPr>
        <p:spPr/>
        <p:txBody>
          <a:bodyPr/>
          <a:lstStyle/>
          <a:p>
            <a:endParaRPr lang="en-PH"/>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7"/>
            <a:ext cx="9144000" cy="6850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txBox="1">
            <a:spLocks/>
          </p:cNvSpPr>
          <p:nvPr/>
        </p:nvSpPr>
        <p:spPr>
          <a:xfrm>
            <a:off x="457200" y="274638"/>
            <a:ext cx="8229600" cy="5745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Lulusot</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na</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mga</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Nominado</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Bilang</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Bagong</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i="1" dirty="0" smtClean="0">
                <a:solidFill>
                  <a:schemeClr val="accent6">
                    <a:lumMod val="75000"/>
                  </a:schemeClr>
                </a:solidFill>
                <a:effectLst>
                  <a:outerShdw blurRad="38100" dist="38100" dir="2700000" algn="tl">
                    <a:srgbClr val="000000">
                      <a:alpha val="43137"/>
                    </a:srgbClr>
                  </a:outerShdw>
                </a:effectLst>
                <a:latin typeface="Arial Black" pitchFamily="34" charset="0"/>
              </a:rPr>
              <a:t>Chief</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i="1" dirty="0" smtClean="0">
                <a:solidFill>
                  <a:schemeClr val="accent6">
                    <a:lumMod val="75000"/>
                  </a:schemeClr>
                </a:solidFill>
                <a:effectLst>
                  <a:outerShdw blurRad="38100" dist="38100" dir="2700000" algn="tl">
                    <a:srgbClr val="000000">
                      <a:alpha val="43137"/>
                    </a:srgbClr>
                  </a:outerShdw>
                </a:effectLst>
                <a:latin typeface="Arial Black" pitchFamily="34" charset="0"/>
              </a:rPr>
              <a:t>Justice</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Posibleng</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a:t>
            </a:r>
            <a:r>
              <a:rPr lang="en-PH" sz="5400" b="1" dirty="0" err="1" smtClean="0">
                <a:solidFill>
                  <a:schemeClr val="accent6">
                    <a:lumMod val="75000"/>
                  </a:schemeClr>
                </a:solidFill>
                <a:effectLst>
                  <a:outerShdw blurRad="38100" dist="38100" dir="2700000" algn="tl">
                    <a:srgbClr val="000000">
                      <a:alpha val="43137"/>
                    </a:srgbClr>
                  </a:outerShdw>
                </a:effectLst>
                <a:latin typeface="Arial Black" pitchFamily="34" charset="0"/>
              </a:rPr>
              <a:t>Malaman</a:t>
            </a:r>
            <a:r>
              <a:rPr lang="en-PH" sz="5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 Sa </a:t>
            </a:r>
            <a:r>
              <a:rPr lang="en-PH" sz="5400" b="1" dirty="0" smtClean="0">
                <a:effectLst>
                  <a:outerShdw blurRad="38100" dist="38100" dir="2700000" algn="tl">
                    <a:srgbClr val="000000">
                      <a:alpha val="43137"/>
                    </a:srgbClr>
                  </a:outerShdw>
                </a:effectLst>
                <a:latin typeface="Arial Black" pitchFamily="34" charset="0"/>
              </a:rPr>
              <a:t/>
            </a:r>
            <a:br>
              <a:rPr lang="en-PH" sz="5400" b="1" dirty="0" smtClean="0">
                <a:effectLst>
                  <a:outerShdw blurRad="38100" dist="38100" dir="2700000" algn="tl">
                    <a:srgbClr val="000000">
                      <a:alpha val="43137"/>
                    </a:srgbClr>
                  </a:outerShdw>
                </a:effectLst>
                <a:latin typeface="Arial Black" pitchFamily="34" charset="0"/>
              </a:rPr>
            </a:br>
            <a:r>
              <a:rPr lang="en-PH" sz="5400" b="1" u="sng" dirty="0" smtClean="0">
                <a:solidFill>
                  <a:schemeClr val="bg1"/>
                </a:solidFill>
                <a:effectLst>
                  <a:outerShdw blurRad="38100" dist="38100" dir="2700000" algn="tl">
                    <a:srgbClr val="000000">
                      <a:alpha val="43137"/>
                    </a:srgbClr>
                  </a:outerShdw>
                </a:effectLst>
                <a:latin typeface="Arial Black" pitchFamily="34" charset="0"/>
              </a:rPr>
              <a:t>HULYO 14, 2012</a:t>
            </a:r>
            <a:r>
              <a:rPr lang="en-PH" b="1" dirty="0" smtClean="0">
                <a:latin typeface="Arial Black" pitchFamily="34" charset="0"/>
              </a:rPr>
              <a:t/>
            </a:r>
            <a:br>
              <a:rPr lang="en-PH" b="1" dirty="0" smtClean="0">
                <a:latin typeface="Arial Black" pitchFamily="34" charset="0"/>
              </a:rPr>
            </a:br>
            <a:endParaRPr lang="en-PH" dirty="0">
              <a:latin typeface="Arial Black" pitchFamily="34" charset="0"/>
            </a:endParaRPr>
          </a:p>
        </p:txBody>
      </p:sp>
      <p:pic>
        <p:nvPicPr>
          <p:cNvPr id="3078" name="Picture 6" descr="animated gifs Ants 9"/>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4" y="5105400"/>
            <a:ext cx="828675" cy="1371601"/>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animated gifs Ants 4"/>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5429865"/>
            <a:ext cx="2857500"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044704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4678362"/>
          </a:xfrm>
        </p:spPr>
        <p:txBody>
          <a:bodyPr>
            <a:normAutofit fontScale="90000"/>
          </a:bodyPr>
          <a:lstStyle/>
          <a:p>
            <a:r>
              <a:rPr lang="en-PH" dirty="0" err="1">
                <a:solidFill>
                  <a:srgbClr val="FFFF00"/>
                </a:solidFill>
                <a:latin typeface="Arial Black" pitchFamily="34" charset="0"/>
              </a:rPr>
              <a:t>Inihayag</a:t>
            </a:r>
            <a:r>
              <a:rPr lang="en-PH" dirty="0">
                <a:solidFill>
                  <a:srgbClr val="FFFF00"/>
                </a:solidFill>
                <a:latin typeface="Arial Black" pitchFamily="34" charset="0"/>
              </a:rPr>
              <a:t> </a:t>
            </a:r>
            <a:r>
              <a:rPr lang="en-PH" dirty="0" err="1">
                <a:solidFill>
                  <a:srgbClr val="FFFF00"/>
                </a:solidFill>
                <a:latin typeface="Arial Black" pitchFamily="34" charset="0"/>
              </a:rPr>
              <a:t>ng</a:t>
            </a:r>
            <a:r>
              <a:rPr lang="en-PH" dirty="0">
                <a:solidFill>
                  <a:srgbClr val="FFFF00"/>
                </a:solidFill>
                <a:latin typeface="Arial Black" pitchFamily="34" charset="0"/>
              </a:rPr>
              <a:t> </a:t>
            </a:r>
            <a:r>
              <a:rPr lang="en-PH" dirty="0" err="1">
                <a:solidFill>
                  <a:srgbClr val="FFFF00"/>
                </a:solidFill>
                <a:latin typeface="Arial Black" pitchFamily="34" charset="0"/>
              </a:rPr>
              <a:t>isang</a:t>
            </a:r>
            <a:r>
              <a:rPr lang="en-PH" dirty="0">
                <a:solidFill>
                  <a:srgbClr val="FFFF00"/>
                </a:solidFill>
                <a:latin typeface="Arial Black" pitchFamily="34" charset="0"/>
              </a:rPr>
              <a:t> </a:t>
            </a:r>
            <a:r>
              <a:rPr lang="en-PH" dirty="0" err="1">
                <a:solidFill>
                  <a:srgbClr val="FFFF00"/>
                </a:solidFill>
                <a:latin typeface="Arial Black" pitchFamily="34" charset="0"/>
              </a:rPr>
              <a:t>miyembro</a:t>
            </a:r>
            <a:r>
              <a:rPr lang="en-PH" dirty="0">
                <a:solidFill>
                  <a:srgbClr val="FFFF00"/>
                </a:solidFill>
                <a:latin typeface="Arial Black" pitchFamily="34" charset="0"/>
              </a:rPr>
              <a:t> </a:t>
            </a:r>
            <a:r>
              <a:rPr lang="en-PH" dirty="0" err="1">
                <a:solidFill>
                  <a:srgbClr val="FFFF00"/>
                </a:solidFill>
                <a:latin typeface="Arial Black" pitchFamily="34" charset="0"/>
              </a:rPr>
              <a:t>ng</a:t>
            </a:r>
            <a:r>
              <a:rPr lang="en-PH" dirty="0">
                <a:solidFill>
                  <a:srgbClr val="FFFF00"/>
                </a:solidFill>
                <a:latin typeface="Arial Black" pitchFamily="34" charset="0"/>
              </a:rPr>
              <a:t> </a:t>
            </a:r>
            <a:r>
              <a:rPr lang="en-PH" i="1" dirty="0">
                <a:solidFill>
                  <a:srgbClr val="FFFF00"/>
                </a:solidFill>
                <a:latin typeface="Arial Black" pitchFamily="34" charset="0"/>
              </a:rPr>
              <a:t>Judicial and Bar Council </a:t>
            </a:r>
            <a:r>
              <a:rPr lang="en-PH" dirty="0">
                <a:solidFill>
                  <a:srgbClr val="FFFF00"/>
                </a:solidFill>
                <a:latin typeface="Arial Black" pitchFamily="34" charset="0"/>
              </a:rPr>
              <a:t>(JBC) </a:t>
            </a:r>
            <a:r>
              <a:rPr lang="en-PH" dirty="0" err="1">
                <a:solidFill>
                  <a:srgbClr val="FFFF00"/>
                </a:solidFill>
                <a:latin typeface="Arial Black" pitchFamily="34" charset="0"/>
              </a:rPr>
              <a:t>nitong</a:t>
            </a:r>
            <a:r>
              <a:rPr lang="en-PH" dirty="0">
                <a:solidFill>
                  <a:srgbClr val="FFFF00"/>
                </a:solidFill>
                <a:latin typeface="Arial Black" pitchFamily="34" charset="0"/>
              </a:rPr>
              <a:t> </a:t>
            </a:r>
            <a:r>
              <a:rPr lang="en-PH" dirty="0" err="1">
                <a:solidFill>
                  <a:srgbClr val="FFFF00"/>
                </a:solidFill>
                <a:latin typeface="Arial Black" pitchFamily="34" charset="0"/>
              </a:rPr>
              <a:t>Martes</a:t>
            </a:r>
            <a:r>
              <a:rPr lang="en-PH" dirty="0">
                <a:solidFill>
                  <a:srgbClr val="FFFF00"/>
                </a:solidFill>
                <a:latin typeface="Arial Black" pitchFamily="34" charset="0"/>
              </a:rPr>
              <a:t> </a:t>
            </a:r>
            <a:r>
              <a:rPr lang="en-PH" dirty="0" err="1">
                <a:solidFill>
                  <a:srgbClr val="FFFF00"/>
                </a:solidFill>
                <a:latin typeface="Arial Black" pitchFamily="34" charset="0"/>
              </a:rPr>
              <a:t>na</a:t>
            </a:r>
            <a:r>
              <a:rPr lang="en-PH" dirty="0">
                <a:solidFill>
                  <a:srgbClr val="FFFF00"/>
                </a:solidFill>
                <a:latin typeface="Arial Black" pitchFamily="34" charset="0"/>
              </a:rPr>
              <a:t> </a:t>
            </a:r>
            <a:r>
              <a:rPr lang="en-PH" dirty="0" err="1">
                <a:solidFill>
                  <a:srgbClr val="FFFF00"/>
                </a:solidFill>
                <a:latin typeface="Arial Black" pitchFamily="34" charset="0"/>
              </a:rPr>
              <a:t>posibleng</a:t>
            </a:r>
            <a:r>
              <a:rPr lang="en-PH" dirty="0">
                <a:solidFill>
                  <a:srgbClr val="FFFF00"/>
                </a:solidFill>
                <a:latin typeface="Arial Black" pitchFamily="34" charset="0"/>
              </a:rPr>
              <a:t> </a:t>
            </a:r>
            <a:r>
              <a:rPr lang="en-PH" dirty="0" err="1">
                <a:solidFill>
                  <a:srgbClr val="FFFF00"/>
                </a:solidFill>
                <a:latin typeface="Arial Black" pitchFamily="34" charset="0"/>
              </a:rPr>
              <a:t>malaman</a:t>
            </a:r>
            <a:r>
              <a:rPr lang="en-PH" dirty="0">
                <a:solidFill>
                  <a:srgbClr val="FFFF00"/>
                </a:solidFill>
                <a:latin typeface="Arial Black" pitchFamily="34" charset="0"/>
              </a:rPr>
              <a:t> </a:t>
            </a:r>
            <a:r>
              <a:rPr lang="en-PH" dirty="0" err="1">
                <a:solidFill>
                  <a:srgbClr val="FFFF00"/>
                </a:solidFill>
                <a:latin typeface="Arial Black" pitchFamily="34" charset="0"/>
              </a:rPr>
              <a:t>na</a:t>
            </a:r>
            <a:r>
              <a:rPr lang="en-PH" dirty="0">
                <a:solidFill>
                  <a:srgbClr val="FFFF00"/>
                </a:solidFill>
                <a:latin typeface="Arial Black" pitchFamily="34" charset="0"/>
              </a:rPr>
              <a:t> kung </a:t>
            </a:r>
            <a:r>
              <a:rPr lang="en-PH" dirty="0" err="1">
                <a:solidFill>
                  <a:srgbClr val="FFFF00"/>
                </a:solidFill>
                <a:latin typeface="Arial Black" pitchFamily="34" charset="0"/>
              </a:rPr>
              <a:t>sinu-sino</a:t>
            </a:r>
            <a:r>
              <a:rPr lang="en-PH" dirty="0">
                <a:solidFill>
                  <a:srgbClr val="FFFF00"/>
                </a:solidFill>
                <a:latin typeface="Arial Black" pitchFamily="34" charset="0"/>
              </a:rPr>
              <a:t> </a:t>
            </a:r>
            <a:r>
              <a:rPr lang="en-PH" dirty="0" err="1">
                <a:solidFill>
                  <a:srgbClr val="FFFF00"/>
                </a:solidFill>
                <a:latin typeface="Arial Black" pitchFamily="34" charset="0"/>
              </a:rPr>
              <a:t>ang</a:t>
            </a:r>
            <a:r>
              <a:rPr lang="en-PH" dirty="0">
                <a:solidFill>
                  <a:srgbClr val="FFFF00"/>
                </a:solidFill>
                <a:latin typeface="Arial Black" pitchFamily="34" charset="0"/>
              </a:rPr>
              <a:t> </a:t>
            </a:r>
            <a:r>
              <a:rPr lang="en-PH" dirty="0" err="1">
                <a:solidFill>
                  <a:srgbClr val="FFFF00"/>
                </a:solidFill>
                <a:latin typeface="Arial Black" pitchFamily="34" charset="0"/>
              </a:rPr>
              <a:t>mga</a:t>
            </a:r>
            <a:r>
              <a:rPr lang="en-PH" dirty="0">
                <a:solidFill>
                  <a:srgbClr val="FFFF00"/>
                </a:solidFill>
                <a:latin typeface="Arial Black" pitchFamily="34" charset="0"/>
              </a:rPr>
              <a:t> </a:t>
            </a:r>
            <a:r>
              <a:rPr lang="en-PH" dirty="0" err="1">
                <a:solidFill>
                  <a:srgbClr val="FFFF00"/>
                </a:solidFill>
                <a:latin typeface="Arial Black" pitchFamily="34" charset="0"/>
              </a:rPr>
              <a:t>rekomendado</a:t>
            </a:r>
            <a:r>
              <a:rPr lang="en-PH" dirty="0">
                <a:solidFill>
                  <a:srgbClr val="FFFF00"/>
                </a:solidFill>
                <a:latin typeface="Arial Black" pitchFamily="34" charset="0"/>
              </a:rPr>
              <a:t> </a:t>
            </a:r>
            <a:r>
              <a:rPr lang="en-PH" dirty="0" err="1">
                <a:solidFill>
                  <a:srgbClr val="FFFF00"/>
                </a:solidFill>
                <a:latin typeface="Arial Black" pitchFamily="34" charset="0"/>
              </a:rPr>
              <a:t>bilang</a:t>
            </a:r>
            <a:r>
              <a:rPr lang="en-PH" dirty="0">
                <a:solidFill>
                  <a:srgbClr val="FFFF00"/>
                </a:solidFill>
                <a:latin typeface="Arial Black" pitchFamily="34" charset="0"/>
              </a:rPr>
              <a:t> </a:t>
            </a:r>
            <a:r>
              <a:rPr lang="en-PH" dirty="0" err="1">
                <a:solidFill>
                  <a:srgbClr val="FFFF00"/>
                </a:solidFill>
                <a:latin typeface="Arial Black" pitchFamily="34" charset="0"/>
              </a:rPr>
              <a:t>bagong</a:t>
            </a:r>
            <a:r>
              <a:rPr lang="en-PH" dirty="0">
                <a:solidFill>
                  <a:srgbClr val="FFFF00"/>
                </a:solidFill>
                <a:latin typeface="Arial Black" pitchFamily="34" charset="0"/>
              </a:rPr>
              <a:t> </a:t>
            </a:r>
            <a:r>
              <a:rPr lang="en-PH" i="1" dirty="0">
                <a:solidFill>
                  <a:srgbClr val="FFFF00"/>
                </a:solidFill>
                <a:latin typeface="Arial Black" pitchFamily="34" charset="0"/>
              </a:rPr>
              <a:t>Chief Justice </a:t>
            </a:r>
            <a:r>
              <a:rPr lang="en-PH" dirty="0" err="1">
                <a:solidFill>
                  <a:srgbClr val="FFFF00"/>
                </a:solidFill>
                <a:latin typeface="Arial Black" pitchFamily="34" charset="0"/>
              </a:rPr>
              <a:t>sa</a:t>
            </a:r>
            <a:r>
              <a:rPr lang="en-PH" dirty="0">
                <a:solidFill>
                  <a:srgbClr val="FFFF00"/>
                </a:solidFill>
                <a:latin typeface="Arial Black" pitchFamily="34" charset="0"/>
              </a:rPr>
              <a:t> </a:t>
            </a:r>
            <a:r>
              <a:rPr lang="en-PH" b="1" u="sng" dirty="0" err="1" smtClean="0">
                <a:solidFill>
                  <a:srgbClr val="92D050"/>
                </a:solidFill>
                <a:latin typeface="Arial Black" pitchFamily="34" charset="0"/>
              </a:rPr>
              <a:t>Hulyo</a:t>
            </a:r>
            <a:r>
              <a:rPr lang="en-PH" b="1" u="sng" dirty="0" smtClean="0">
                <a:solidFill>
                  <a:srgbClr val="92D050"/>
                </a:solidFill>
                <a:latin typeface="Arial Black" pitchFamily="34" charset="0"/>
              </a:rPr>
              <a:t> </a:t>
            </a:r>
            <a:r>
              <a:rPr lang="en-PH" b="1" u="sng" dirty="0">
                <a:solidFill>
                  <a:srgbClr val="92D050"/>
                </a:solidFill>
                <a:latin typeface="Arial Black" pitchFamily="34" charset="0"/>
              </a:rPr>
              <a:t>14 o </a:t>
            </a:r>
            <a:r>
              <a:rPr lang="en-PH" b="1" u="sng" dirty="0" err="1" smtClean="0">
                <a:solidFill>
                  <a:srgbClr val="92D050"/>
                </a:solidFill>
                <a:latin typeface="Arial Black" pitchFamily="34" charset="0"/>
              </a:rPr>
              <a:t>Hulyo</a:t>
            </a:r>
            <a:r>
              <a:rPr lang="en-PH" b="1" u="sng" dirty="0" smtClean="0">
                <a:solidFill>
                  <a:srgbClr val="92D050"/>
                </a:solidFill>
                <a:latin typeface="Arial Black" pitchFamily="34" charset="0"/>
              </a:rPr>
              <a:t> </a:t>
            </a:r>
            <a:r>
              <a:rPr lang="en-PH" b="1" u="sng" dirty="0">
                <a:solidFill>
                  <a:srgbClr val="92D050"/>
                </a:solidFill>
                <a:latin typeface="Arial Black" pitchFamily="34" charset="0"/>
              </a:rPr>
              <a:t>16</a:t>
            </a:r>
          </a:p>
        </p:txBody>
      </p:sp>
      <p:pic>
        <p:nvPicPr>
          <p:cNvPr id="5125" name="Picture 5" descr="animated gifs Balloons 15"/>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191000"/>
            <a:ext cx="251460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animated gifs birds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56" y="3962400"/>
            <a:ext cx="95250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270642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54762"/>
          </a:xfrm>
        </p:spPr>
        <p:txBody>
          <a:bodyPr>
            <a:normAutofit/>
          </a:bodyPr>
          <a:lstStyle/>
          <a:p>
            <a:r>
              <a:rPr lang="en-PH" sz="3200" dirty="0" err="1">
                <a:solidFill>
                  <a:schemeClr val="bg1"/>
                </a:solidFill>
                <a:latin typeface="Arial Black" pitchFamily="34" charset="0"/>
              </a:rPr>
              <a:t>Ayon</a:t>
            </a:r>
            <a:r>
              <a:rPr lang="en-PH" sz="3200" dirty="0">
                <a:solidFill>
                  <a:schemeClr val="bg1"/>
                </a:solidFill>
                <a:latin typeface="Arial Black" pitchFamily="34" charset="0"/>
              </a:rPr>
              <a:t> </a:t>
            </a:r>
            <a:r>
              <a:rPr lang="en-PH" sz="3200" dirty="0" err="1">
                <a:solidFill>
                  <a:schemeClr val="bg1"/>
                </a:solidFill>
                <a:latin typeface="Arial Black" pitchFamily="34" charset="0"/>
              </a:rPr>
              <a:t>kay</a:t>
            </a:r>
            <a:r>
              <a:rPr lang="en-PH" sz="3200" dirty="0">
                <a:solidFill>
                  <a:schemeClr val="bg1"/>
                </a:solidFill>
                <a:latin typeface="Arial Black" pitchFamily="34" charset="0"/>
              </a:rPr>
              <a:t> Atty. Jose Mejia, </a:t>
            </a:r>
            <a:r>
              <a:rPr lang="en-PH" sz="3200" dirty="0" err="1">
                <a:solidFill>
                  <a:schemeClr val="bg1"/>
                </a:solidFill>
                <a:latin typeface="Arial Black" pitchFamily="34" charset="0"/>
              </a:rPr>
              <a:t>kinakatawan</a:t>
            </a:r>
            <a:r>
              <a:rPr lang="en-PH" sz="3200" dirty="0">
                <a:solidFill>
                  <a:schemeClr val="bg1"/>
                </a:solidFill>
                <a:latin typeface="Arial Black" pitchFamily="34" charset="0"/>
              </a:rPr>
              <a:t> </a:t>
            </a:r>
            <a:r>
              <a:rPr lang="en-PH" sz="3200" dirty="0" err="1">
                <a:solidFill>
                  <a:schemeClr val="bg1"/>
                </a:solidFill>
                <a:latin typeface="Arial Black" pitchFamily="34" charset="0"/>
              </a:rPr>
              <a:t>ang</a:t>
            </a:r>
            <a:r>
              <a:rPr lang="en-PH" sz="3200" dirty="0">
                <a:solidFill>
                  <a:schemeClr val="bg1"/>
                </a:solidFill>
                <a:latin typeface="Arial Black" pitchFamily="34" charset="0"/>
              </a:rPr>
              <a:t> </a:t>
            </a:r>
            <a:r>
              <a:rPr lang="en-PH" sz="3200" dirty="0" err="1">
                <a:solidFill>
                  <a:schemeClr val="bg1"/>
                </a:solidFill>
                <a:latin typeface="Arial Black" pitchFamily="34" charset="0"/>
              </a:rPr>
              <a:t>akademiya</a:t>
            </a:r>
            <a:r>
              <a:rPr lang="en-PH" sz="3200" dirty="0">
                <a:solidFill>
                  <a:schemeClr val="bg1"/>
                </a:solidFill>
                <a:latin typeface="Arial Black" pitchFamily="34" charset="0"/>
              </a:rPr>
              <a:t> </a:t>
            </a:r>
            <a:r>
              <a:rPr lang="en-PH" sz="3200" dirty="0" err="1">
                <a:solidFill>
                  <a:schemeClr val="bg1"/>
                </a:solidFill>
                <a:latin typeface="Arial Black" pitchFamily="34" charset="0"/>
              </a:rPr>
              <a:t>sa</a:t>
            </a:r>
            <a:r>
              <a:rPr lang="en-PH" sz="3200" dirty="0">
                <a:solidFill>
                  <a:schemeClr val="bg1"/>
                </a:solidFill>
                <a:latin typeface="Arial Black" pitchFamily="34" charset="0"/>
              </a:rPr>
              <a:t> JBC, </a:t>
            </a:r>
            <a:r>
              <a:rPr lang="en-PH" sz="3200" dirty="0" err="1">
                <a:solidFill>
                  <a:schemeClr val="bg1"/>
                </a:solidFill>
                <a:latin typeface="Arial Black" pitchFamily="34" charset="0"/>
              </a:rPr>
              <a:t>ang</a:t>
            </a:r>
            <a:r>
              <a:rPr lang="en-PH" sz="3200" dirty="0">
                <a:solidFill>
                  <a:schemeClr val="bg1"/>
                </a:solidFill>
                <a:latin typeface="Arial Black" pitchFamily="34" charset="0"/>
              </a:rPr>
              <a:t> </a:t>
            </a:r>
            <a:r>
              <a:rPr lang="en-PH" sz="3200" dirty="0" err="1">
                <a:solidFill>
                  <a:schemeClr val="bg1"/>
                </a:solidFill>
                <a:latin typeface="Arial Black" pitchFamily="34" charset="0"/>
              </a:rPr>
              <a:t>paghimay</a:t>
            </a:r>
            <a:r>
              <a:rPr lang="en-PH" sz="3200" dirty="0">
                <a:solidFill>
                  <a:schemeClr val="bg1"/>
                </a:solidFill>
                <a:latin typeface="Arial Black" pitchFamily="34" charset="0"/>
              </a:rPr>
              <a:t> </a:t>
            </a:r>
            <a:r>
              <a:rPr lang="en-PH" sz="3200" dirty="0" err="1">
                <a:solidFill>
                  <a:schemeClr val="bg1"/>
                </a:solidFill>
                <a:latin typeface="Arial Black" pitchFamily="34" charset="0"/>
              </a:rPr>
              <a:t>sa</a:t>
            </a:r>
            <a:r>
              <a:rPr lang="en-PH" sz="3200" dirty="0">
                <a:solidFill>
                  <a:schemeClr val="bg1"/>
                </a:solidFill>
                <a:latin typeface="Arial Black" pitchFamily="34" charset="0"/>
              </a:rPr>
              <a:t> </a:t>
            </a:r>
            <a:r>
              <a:rPr lang="en-PH" sz="3200" dirty="0" err="1">
                <a:solidFill>
                  <a:schemeClr val="bg1"/>
                </a:solidFill>
                <a:latin typeface="Arial Black" pitchFamily="34" charset="0"/>
              </a:rPr>
              <a:t>mga</a:t>
            </a:r>
            <a:r>
              <a:rPr lang="en-PH" sz="3200" dirty="0">
                <a:solidFill>
                  <a:schemeClr val="bg1"/>
                </a:solidFill>
                <a:latin typeface="Arial Black" pitchFamily="34" charset="0"/>
              </a:rPr>
              <a:t> </a:t>
            </a:r>
            <a:r>
              <a:rPr lang="en-PH" sz="3200" dirty="0" err="1">
                <a:solidFill>
                  <a:schemeClr val="bg1"/>
                </a:solidFill>
                <a:latin typeface="Arial Black" pitchFamily="34" charset="0"/>
              </a:rPr>
              <a:t>nominado</a:t>
            </a:r>
            <a:r>
              <a:rPr lang="en-PH" sz="3200" dirty="0">
                <a:solidFill>
                  <a:schemeClr val="bg1"/>
                </a:solidFill>
                <a:latin typeface="Arial Black" pitchFamily="34" charset="0"/>
              </a:rPr>
              <a:t> ay </a:t>
            </a:r>
            <a:r>
              <a:rPr lang="en-PH" sz="3200" dirty="0" err="1">
                <a:solidFill>
                  <a:schemeClr val="bg1"/>
                </a:solidFill>
                <a:latin typeface="Arial Black" pitchFamily="34" charset="0"/>
              </a:rPr>
              <a:t>maaaring</a:t>
            </a:r>
            <a:r>
              <a:rPr lang="en-PH" sz="3200" dirty="0">
                <a:solidFill>
                  <a:schemeClr val="bg1"/>
                </a:solidFill>
                <a:latin typeface="Arial Black" pitchFamily="34" charset="0"/>
              </a:rPr>
              <a:t> </a:t>
            </a:r>
            <a:r>
              <a:rPr lang="en-PH" sz="3200" dirty="0" err="1">
                <a:solidFill>
                  <a:schemeClr val="bg1"/>
                </a:solidFill>
                <a:latin typeface="Arial Black" pitchFamily="34" charset="0"/>
              </a:rPr>
              <a:t>tumagal</a:t>
            </a:r>
            <a:r>
              <a:rPr lang="en-PH" sz="3200" dirty="0">
                <a:solidFill>
                  <a:schemeClr val="bg1"/>
                </a:solidFill>
                <a:latin typeface="Arial Black" pitchFamily="34" charset="0"/>
              </a:rPr>
              <a:t> </a:t>
            </a:r>
            <a:r>
              <a:rPr lang="en-PH" sz="3200" dirty="0" err="1">
                <a:solidFill>
                  <a:schemeClr val="bg1"/>
                </a:solidFill>
                <a:latin typeface="Arial Black" pitchFamily="34" charset="0"/>
              </a:rPr>
              <a:t>ng</a:t>
            </a:r>
            <a:r>
              <a:rPr lang="en-PH" sz="3200" dirty="0">
                <a:solidFill>
                  <a:schemeClr val="bg1"/>
                </a:solidFill>
                <a:latin typeface="Arial Black" pitchFamily="34" charset="0"/>
              </a:rPr>
              <a:t> </a:t>
            </a:r>
            <a:r>
              <a:rPr lang="en-PH" sz="3200" dirty="0" err="1">
                <a:solidFill>
                  <a:schemeClr val="bg1"/>
                </a:solidFill>
                <a:latin typeface="Arial Black" pitchFamily="34" charset="0"/>
              </a:rPr>
              <a:t>dalawang</a:t>
            </a:r>
            <a:r>
              <a:rPr lang="en-PH" sz="3200" dirty="0">
                <a:solidFill>
                  <a:schemeClr val="bg1"/>
                </a:solidFill>
                <a:latin typeface="Arial Black" pitchFamily="34" charset="0"/>
              </a:rPr>
              <a:t> </a:t>
            </a:r>
            <a:r>
              <a:rPr lang="en-PH" sz="3200" dirty="0" err="1">
                <a:solidFill>
                  <a:schemeClr val="bg1"/>
                </a:solidFill>
                <a:latin typeface="Arial Black" pitchFamily="34" charset="0"/>
              </a:rPr>
              <a:t>linggo</a:t>
            </a:r>
            <a:r>
              <a:rPr lang="en-PH" sz="3200" dirty="0">
                <a:solidFill>
                  <a:schemeClr val="bg1"/>
                </a:solidFill>
                <a:latin typeface="Arial Black" pitchFamily="34" charset="0"/>
              </a:rPr>
              <a:t> </a:t>
            </a:r>
            <a:r>
              <a:rPr lang="en-PH" sz="3200" dirty="0" err="1">
                <a:solidFill>
                  <a:schemeClr val="bg1"/>
                </a:solidFill>
                <a:latin typeface="Arial Black" pitchFamily="34" charset="0"/>
              </a:rPr>
              <a:t>mula</a:t>
            </a:r>
            <a:r>
              <a:rPr lang="en-PH" sz="3200" dirty="0">
                <a:solidFill>
                  <a:schemeClr val="bg1"/>
                </a:solidFill>
                <a:latin typeface="Arial Black" pitchFamily="34" charset="0"/>
              </a:rPr>
              <a:t> </a:t>
            </a:r>
            <a:r>
              <a:rPr lang="en-PH" sz="3200" dirty="0" err="1">
                <a:solidFill>
                  <a:schemeClr val="bg1"/>
                </a:solidFill>
                <a:latin typeface="Arial Black" pitchFamily="34" charset="0"/>
              </a:rPr>
              <a:t>sa</a:t>
            </a:r>
            <a:r>
              <a:rPr lang="en-PH" sz="3200" dirty="0">
                <a:solidFill>
                  <a:schemeClr val="bg1"/>
                </a:solidFill>
                <a:latin typeface="Arial Black" pitchFamily="34" charset="0"/>
              </a:rPr>
              <a:t> </a:t>
            </a:r>
            <a:r>
              <a:rPr lang="en-PH" sz="3200" dirty="0" err="1">
                <a:solidFill>
                  <a:schemeClr val="bg1"/>
                </a:solidFill>
                <a:latin typeface="Arial Black" pitchFamily="34" charset="0"/>
              </a:rPr>
              <a:t>itinakdang</a:t>
            </a:r>
            <a:r>
              <a:rPr lang="en-PH" sz="3200" dirty="0">
                <a:solidFill>
                  <a:schemeClr val="bg1"/>
                </a:solidFill>
                <a:latin typeface="Arial Black" pitchFamily="34" charset="0"/>
              </a:rPr>
              <a:t> </a:t>
            </a:r>
            <a:r>
              <a:rPr lang="en-PH" sz="3200" i="1" dirty="0">
                <a:solidFill>
                  <a:schemeClr val="bg1"/>
                </a:solidFill>
                <a:latin typeface="Arial Black" pitchFamily="34" charset="0"/>
              </a:rPr>
              <a:t>deadline</a:t>
            </a:r>
            <a:r>
              <a:rPr lang="en-PH" sz="3200" dirty="0">
                <a:solidFill>
                  <a:schemeClr val="bg1"/>
                </a:solidFill>
                <a:latin typeface="Arial Black" pitchFamily="34" charset="0"/>
              </a:rPr>
              <a:t> </a:t>
            </a:r>
            <a:r>
              <a:rPr lang="en-PH" sz="3200" dirty="0" err="1">
                <a:solidFill>
                  <a:schemeClr val="bg1"/>
                </a:solidFill>
                <a:latin typeface="Arial Black" pitchFamily="34" charset="0"/>
              </a:rPr>
              <a:t>sa</a:t>
            </a:r>
            <a:r>
              <a:rPr lang="en-PH" sz="3200" dirty="0">
                <a:solidFill>
                  <a:schemeClr val="bg1"/>
                </a:solidFill>
                <a:latin typeface="Arial Black" pitchFamily="34" charset="0"/>
              </a:rPr>
              <a:t> July 2 </a:t>
            </a:r>
            <a:r>
              <a:rPr lang="en-PH" sz="3200" dirty="0" err="1">
                <a:solidFill>
                  <a:schemeClr val="bg1"/>
                </a:solidFill>
                <a:latin typeface="Arial Black" pitchFamily="34" charset="0"/>
              </a:rPr>
              <a:t>para</a:t>
            </a:r>
            <a:r>
              <a:rPr lang="en-PH" sz="3200" dirty="0">
                <a:solidFill>
                  <a:schemeClr val="bg1"/>
                </a:solidFill>
                <a:latin typeface="Arial Black" pitchFamily="34" charset="0"/>
              </a:rPr>
              <a:t> </a:t>
            </a:r>
            <a:r>
              <a:rPr lang="en-PH" sz="3200" dirty="0" err="1">
                <a:solidFill>
                  <a:schemeClr val="bg1"/>
                </a:solidFill>
                <a:latin typeface="Arial Black" pitchFamily="34" charset="0"/>
              </a:rPr>
              <a:t>sa</a:t>
            </a:r>
            <a:r>
              <a:rPr lang="en-PH" sz="3200" dirty="0">
                <a:solidFill>
                  <a:schemeClr val="bg1"/>
                </a:solidFill>
                <a:latin typeface="Arial Black" pitchFamily="34" charset="0"/>
              </a:rPr>
              <a:t> </a:t>
            </a:r>
            <a:r>
              <a:rPr lang="en-PH" sz="3200" dirty="0" err="1">
                <a:solidFill>
                  <a:schemeClr val="bg1"/>
                </a:solidFill>
                <a:latin typeface="Arial Black" pitchFamily="34" charset="0"/>
              </a:rPr>
              <a:t>mga</a:t>
            </a:r>
            <a:r>
              <a:rPr lang="en-PH" sz="3200" dirty="0">
                <a:solidFill>
                  <a:schemeClr val="bg1"/>
                </a:solidFill>
                <a:latin typeface="Arial Black" pitchFamily="34" charset="0"/>
              </a:rPr>
              <a:t> </a:t>
            </a:r>
            <a:r>
              <a:rPr lang="en-PH" sz="3200" dirty="0" err="1">
                <a:solidFill>
                  <a:schemeClr val="bg1"/>
                </a:solidFill>
                <a:latin typeface="Arial Black" pitchFamily="34" charset="0"/>
              </a:rPr>
              <a:t>aplikante</a:t>
            </a:r>
            <a:r>
              <a:rPr lang="en-PH" sz="3200" dirty="0">
                <a:solidFill>
                  <a:schemeClr val="bg1"/>
                </a:solidFill>
                <a:latin typeface="Arial Black" pitchFamily="34" charset="0"/>
              </a:rPr>
              <a:t> </a:t>
            </a:r>
            <a:r>
              <a:rPr lang="en-PH" sz="3200" dirty="0" err="1">
                <a:solidFill>
                  <a:schemeClr val="bg1"/>
                </a:solidFill>
                <a:latin typeface="Arial Black" pitchFamily="34" charset="0"/>
              </a:rPr>
              <a:t>sa</a:t>
            </a:r>
            <a:r>
              <a:rPr lang="en-PH" sz="3200" dirty="0">
                <a:solidFill>
                  <a:schemeClr val="bg1"/>
                </a:solidFill>
                <a:latin typeface="Arial Black" pitchFamily="34" charset="0"/>
              </a:rPr>
              <a:t> </a:t>
            </a:r>
            <a:r>
              <a:rPr lang="en-PH" sz="3200" dirty="0" err="1">
                <a:solidFill>
                  <a:schemeClr val="bg1"/>
                </a:solidFill>
                <a:latin typeface="Arial Black" pitchFamily="34" charset="0"/>
              </a:rPr>
              <a:t>nabakanteng</a:t>
            </a:r>
            <a:r>
              <a:rPr lang="en-PH" sz="3200" dirty="0">
                <a:solidFill>
                  <a:schemeClr val="bg1"/>
                </a:solidFill>
                <a:latin typeface="Arial Black" pitchFamily="34" charset="0"/>
              </a:rPr>
              <a:t> </a:t>
            </a:r>
            <a:r>
              <a:rPr lang="en-PH" sz="3200" dirty="0" err="1">
                <a:solidFill>
                  <a:schemeClr val="bg1"/>
                </a:solidFill>
                <a:latin typeface="Arial Black" pitchFamily="34" charset="0"/>
              </a:rPr>
              <a:t>pinakamataas</a:t>
            </a:r>
            <a:r>
              <a:rPr lang="en-PH" sz="3200" dirty="0">
                <a:solidFill>
                  <a:schemeClr val="bg1"/>
                </a:solidFill>
                <a:latin typeface="Arial Black" pitchFamily="34" charset="0"/>
              </a:rPr>
              <a:t> </a:t>
            </a:r>
            <a:r>
              <a:rPr lang="en-PH" sz="3200" dirty="0" err="1">
                <a:solidFill>
                  <a:schemeClr val="bg1"/>
                </a:solidFill>
                <a:latin typeface="Arial Black" pitchFamily="34" charset="0"/>
              </a:rPr>
              <a:t>na</a:t>
            </a:r>
            <a:r>
              <a:rPr lang="en-PH" sz="3200" dirty="0">
                <a:solidFill>
                  <a:schemeClr val="bg1"/>
                </a:solidFill>
                <a:latin typeface="Arial Black" pitchFamily="34" charset="0"/>
              </a:rPr>
              <a:t> </a:t>
            </a:r>
            <a:r>
              <a:rPr lang="en-PH" sz="3200" dirty="0" err="1">
                <a:solidFill>
                  <a:schemeClr val="bg1"/>
                </a:solidFill>
                <a:latin typeface="Arial Black" pitchFamily="34" charset="0"/>
              </a:rPr>
              <a:t>posisyon</a:t>
            </a:r>
            <a:r>
              <a:rPr lang="en-PH" sz="3200" dirty="0">
                <a:solidFill>
                  <a:schemeClr val="bg1"/>
                </a:solidFill>
                <a:latin typeface="Arial Black" pitchFamily="34" charset="0"/>
              </a:rPr>
              <a:t> </a:t>
            </a:r>
            <a:r>
              <a:rPr lang="en-PH" sz="3200" dirty="0" err="1">
                <a:solidFill>
                  <a:schemeClr val="bg1"/>
                </a:solidFill>
                <a:latin typeface="Arial Black" pitchFamily="34" charset="0"/>
              </a:rPr>
              <a:t>sa</a:t>
            </a:r>
            <a:r>
              <a:rPr lang="en-PH" sz="3200" dirty="0">
                <a:solidFill>
                  <a:schemeClr val="bg1"/>
                </a:solidFill>
                <a:latin typeface="Arial Black" pitchFamily="34" charset="0"/>
              </a:rPr>
              <a:t> </a:t>
            </a:r>
            <a:r>
              <a:rPr lang="en-PH" sz="3200" dirty="0" err="1">
                <a:solidFill>
                  <a:schemeClr val="bg1"/>
                </a:solidFill>
                <a:latin typeface="Arial Black" pitchFamily="34" charset="0"/>
              </a:rPr>
              <a:t>hudikatura</a:t>
            </a:r>
            <a:endParaRPr lang="en-PH" sz="3200" dirty="0">
              <a:solidFill>
                <a:schemeClr val="bg1"/>
              </a:solidFill>
              <a:latin typeface="Arial Black" pitchFamily="34" charset="0"/>
            </a:endParaRPr>
          </a:p>
        </p:txBody>
      </p:sp>
    </p:spTree>
    <p:extLst>
      <p:ext uri="{BB962C8B-B14F-4D97-AF65-F5344CB8AC3E}">
        <p14:creationId xmlns:p14="http://schemas.microsoft.com/office/powerpoint/2010/main" xmlns="" val="189063308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54762"/>
          </a:xfrm>
        </p:spPr>
        <p:txBody>
          <a:bodyPr>
            <a:normAutofit/>
          </a:bodyPr>
          <a:lstStyle/>
          <a:p>
            <a:r>
              <a:rPr lang="en-PH" sz="3100" dirty="0" err="1">
                <a:latin typeface="Arial Black" pitchFamily="34" charset="0"/>
              </a:rPr>
              <a:t>Patuloy</a:t>
            </a:r>
            <a:r>
              <a:rPr lang="en-PH" sz="3100" dirty="0">
                <a:latin typeface="Arial Black" pitchFamily="34" charset="0"/>
              </a:rPr>
              <a:t> pa </a:t>
            </a:r>
            <a:r>
              <a:rPr lang="en-PH" sz="3100" dirty="0" err="1">
                <a:latin typeface="Arial Black" pitchFamily="34" charset="0"/>
              </a:rPr>
              <a:t>rin</a:t>
            </a:r>
            <a:r>
              <a:rPr lang="en-PH" sz="3100" dirty="0">
                <a:latin typeface="Arial Black" pitchFamily="34" charset="0"/>
              </a:rPr>
              <a:t> </a:t>
            </a:r>
            <a:r>
              <a:rPr lang="en-PH" sz="3100" dirty="0" err="1">
                <a:latin typeface="Arial Black" pitchFamily="34" charset="0"/>
              </a:rPr>
              <a:t>na</a:t>
            </a:r>
            <a:r>
              <a:rPr lang="en-PH" sz="3100" dirty="0">
                <a:latin typeface="Arial Black" pitchFamily="34" charset="0"/>
              </a:rPr>
              <a:t> </a:t>
            </a:r>
            <a:r>
              <a:rPr lang="en-PH" sz="3100" dirty="0" err="1">
                <a:latin typeface="Arial Black" pitchFamily="34" charset="0"/>
              </a:rPr>
              <a:t>tumatanggap</a:t>
            </a:r>
            <a:r>
              <a:rPr lang="en-PH" sz="3100" dirty="0">
                <a:latin typeface="Arial Black" pitchFamily="34" charset="0"/>
              </a:rPr>
              <a:t> </a:t>
            </a:r>
            <a:r>
              <a:rPr lang="en-PH" sz="3100" dirty="0" err="1">
                <a:latin typeface="Arial Black" pitchFamily="34" charset="0"/>
              </a:rPr>
              <a:t>ng</a:t>
            </a:r>
            <a:r>
              <a:rPr lang="en-PH" sz="3100" dirty="0">
                <a:latin typeface="Arial Black" pitchFamily="34" charset="0"/>
              </a:rPr>
              <a:t> </a:t>
            </a:r>
            <a:r>
              <a:rPr lang="en-PH" sz="3100" dirty="0" err="1">
                <a:latin typeface="Arial Black" pitchFamily="34" charset="0"/>
              </a:rPr>
              <a:t>aplikasyon</a:t>
            </a:r>
            <a:r>
              <a:rPr lang="en-PH" sz="3100" dirty="0">
                <a:latin typeface="Arial Black" pitchFamily="34" charset="0"/>
              </a:rPr>
              <a:t> at </a:t>
            </a:r>
            <a:r>
              <a:rPr lang="en-PH" sz="3100" dirty="0" err="1">
                <a:latin typeface="Arial Black" pitchFamily="34" charset="0"/>
              </a:rPr>
              <a:t>nominasyon</a:t>
            </a:r>
            <a:r>
              <a:rPr lang="en-PH" sz="3100" dirty="0">
                <a:latin typeface="Arial Black" pitchFamily="34" charset="0"/>
              </a:rPr>
              <a:t> </a:t>
            </a:r>
            <a:r>
              <a:rPr lang="en-PH" sz="3100" dirty="0" err="1">
                <a:latin typeface="Arial Black" pitchFamily="34" charset="0"/>
              </a:rPr>
              <a:t>ang</a:t>
            </a:r>
            <a:r>
              <a:rPr lang="en-PH" sz="3100" dirty="0">
                <a:latin typeface="Arial Black" pitchFamily="34" charset="0"/>
              </a:rPr>
              <a:t> JBC </a:t>
            </a:r>
            <a:r>
              <a:rPr lang="en-PH" sz="3100" dirty="0" err="1">
                <a:latin typeface="Arial Black" pitchFamily="34" charset="0"/>
              </a:rPr>
              <a:t>para</a:t>
            </a:r>
            <a:r>
              <a:rPr lang="en-PH" sz="3100" dirty="0">
                <a:latin typeface="Arial Black" pitchFamily="34" charset="0"/>
              </a:rPr>
              <a:t> </a:t>
            </a:r>
            <a:r>
              <a:rPr lang="en-PH" sz="3100" dirty="0" err="1">
                <a:latin typeface="Arial Black" pitchFamily="34" charset="0"/>
              </a:rPr>
              <a:t>sa</a:t>
            </a:r>
            <a:r>
              <a:rPr lang="en-PH" sz="3100" dirty="0">
                <a:latin typeface="Arial Black" pitchFamily="34" charset="0"/>
              </a:rPr>
              <a:t> </a:t>
            </a:r>
            <a:r>
              <a:rPr lang="en-PH" sz="3100" dirty="0" err="1">
                <a:latin typeface="Arial Black" pitchFamily="34" charset="0"/>
              </a:rPr>
              <a:t>mga</a:t>
            </a:r>
            <a:r>
              <a:rPr lang="en-PH" sz="3100" dirty="0">
                <a:latin typeface="Arial Black" pitchFamily="34" charset="0"/>
              </a:rPr>
              <a:t> </a:t>
            </a:r>
            <a:r>
              <a:rPr lang="en-PH" sz="3100" dirty="0" err="1">
                <a:latin typeface="Arial Black" pitchFamily="34" charset="0"/>
              </a:rPr>
              <a:t>maaaring</a:t>
            </a:r>
            <a:r>
              <a:rPr lang="en-PH" sz="3100" dirty="0">
                <a:latin typeface="Arial Black" pitchFamily="34" charset="0"/>
              </a:rPr>
              <a:t> </a:t>
            </a:r>
            <a:r>
              <a:rPr lang="en-PH" sz="3100" dirty="0" err="1">
                <a:latin typeface="Arial Black" pitchFamily="34" charset="0"/>
              </a:rPr>
              <a:t>pumalit</a:t>
            </a:r>
            <a:r>
              <a:rPr lang="en-PH" sz="3100" dirty="0">
                <a:latin typeface="Arial Black" pitchFamily="34" charset="0"/>
              </a:rPr>
              <a:t> </a:t>
            </a:r>
            <a:r>
              <a:rPr lang="en-PH" sz="3100" dirty="0" err="1">
                <a:latin typeface="Arial Black" pitchFamily="34" charset="0"/>
              </a:rPr>
              <a:t>sa</a:t>
            </a:r>
            <a:r>
              <a:rPr lang="en-PH" sz="3100" dirty="0">
                <a:latin typeface="Arial Black" pitchFamily="34" charset="0"/>
              </a:rPr>
              <a:t> </a:t>
            </a:r>
            <a:r>
              <a:rPr lang="en-PH" sz="3100" dirty="0" err="1">
                <a:latin typeface="Arial Black" pitchFamily="34" charset="0"/>
              </a:rPr>
              <a:t>posisyon</a:t>
            </a:r>
            <a:r>
              <a:rPr lang="en-PH" sz="3100" dirty="0">
                <a:latin typeface="Arial Black" pitchFamily="34" charset="0"/>
              </a:rPr>
              <a:t> </a:t>
            </a:r>
            <a:r>
              <a:rPr lang="en-PH" sz="3100" dirty="0" err="1">
                <a:latin typeface="Arial Black" pitchFamily="34" charset="0"/>
              </a:rPr>
              <a:t>ng</a:t>
            </a:r>
            <a:r>
              <a:rPr lang="en-PH" sz="3100" dirty="0">
                <a:latin typeface="Arial Black" pitchFamily="34" charset="0"/>
              </a:rPr>
              <a:t> </a:t>
            </a:r>
            <a:r>
              <a:rPr lang="en-PH" sz="3100" dirty="0" err="1">
                <a:latin typeface="Arial Black" pitchFamily="34" charset="0"/>
              </a:rPr>
              <a:t>pinatalsik</a:t>
            </a:r>
            <a:r>
              <a:rPr lang="en-PH" sz="3100" dirty="0">
                <a:latin typeface="Arial Black" pitchFamily="34" charset="0"/>
              </a:rPr>
              <a:t> </a:t>
            </a:r>
            <a:r>
              <a:rPr lang="en-PH" sz="3100" dirty="0" err="1">
                <a:latin typeface="Arial Black" pitchFamily="34" charset="0"/>
              </a:rPr>
              <a:t>na</a:t>
            </a:r>
            <a:r>
              <a:rPr lang="en-PH" sz="3100" dirty="0">
                <a:latin typeface="Arial Black" pitchFamily="34" charset="0"/>
              </a:rPr>
              <a:t> </a:t>
            </a:r>
            <a:r>
              <a:rPr lang="en-PH" sz="3100" dirty="0" err="1">
                <a:latin typeface="Arial Black" pitchFamily="34" charset="0"/>
              </a:rPr>
              <a:t>si</a:t>
            </a:r>
            <a:r>
              <a:rPr lang="en-PH" sz="3100" dirty="0">
                <a:latin typeface="Arial Black" pitchFamily="34" charset="0"/>
              </a:rPr>
              <a:t> dating </a:t>
            </a:r>
            <a:r>
              <a:rPr lang="en-PH" sz="3100" b="1" i="1" dirty="0">
                <a:solidFill>
                  <a:srgbClr val="FF0000"/>
                </a:solidFill>
                <a:latin typeface="Arial Black" pitchFamily="34" charset="0"/>
              </a:rPr>
              <a:t>Chief Justice </a:t>
            </a:r>
            <a:r>
              <a:rPr lang="en-PH" sz="3100" b="1" dirty="0">
                <a:solidFill>
                  <a:srgbClr val="FF0000"/>
                </a:solidFill>
                <a:latin typeface="Arial Black" pitchFamily="34" charset="0"/>
              </a:rPr>
              <a:t>Renato Corona.</a:t>
            </a:r>
            <a:r>
              <a:rPr lang="en-PH" sz="3100" dirty="0">
                <a:latin typeface="Arial Black" pitchFamily="34" charset="0"/>
              </a:rPr>
              <a:t/>
            </a:r>
            <a:br>
              <a:rPr lang="en-PH" sz="3100" dirty="0">
                <a:latin typeface="Arial Black" pitchFamily="34" charset="0"/>
              </a:rPr>
            </a:br>
            <a:r>
              <a:rPr lang="en-PH" sz="3100" dirty="0">
                <a:latin typeface="Arial Black" pitchFamily="34" charset="0"/>
              </a:rPr>
              <a:t/>
            </a:r>
            <a:br>
              <a:rPr lang="en-PH" sz="3100" dirty="0">
                <a:latin typeface="Arial Black" pitchFamily="34" charset="0"/>
              </a:rPr>
            </a:br>
            <a:r>
              <a:rPr lang="en-PH" sz="3100" dirty="0">
                <a:latin typeface="Arial Black" pitchFamily="34" charset="0"/>
              </a:rPr>
              <a:t>Sa </a:t>
            </a:r>
            <a:r>
              <a:rPr lang="en-PH" sz="3100" dirty="0" err="1">
                <a:latin typeface="Arial Black" pitchFamily="34" charset="0"/>
              </a:rPr>
              <a:t>kasalukuyan</a:t>
            </a:r>
            <a:r>
              <a:rPr lang="en-PH" sz="3100" dirty="0">
                <a:latin typeface="Arial Black" pitchFamily="34" charset="0"/>
              </a:rPr>
              <a:t>, </a:t>
            </a:r>
            <a:r>
              <a:rPr lang="en-PH" sz="3100" dirty="0" err="1">
                <a:latin typeface="Arial Black" pitchFamily="34" charset="0"/>
              </a:rPr>
              <a:t>umaabot</a:t>
            </a:r>
            <a:r>
              <a:rPr lang="en-PH" sz="3100" dirty="0">
                <a:latin typeface="Arial Black" pitchFamily="34" charset="0"/>
              </a:rPr>
              <a:t> </a:t>
            </a:r>
            <a:r>
              <a:rPr lang="en-PH" sz="3100" dirty="0" err="1">
                <a:latin typeface="Arial Black" pitchFamily="34" charset="0"/>
              </a:rPr>
              <a:t>na</a:t>
            </a:r>
            <a:r>
              <a:rPr lang="en-PH" sz="3100" dirty="0">
                <a:latin typeface="Arial Black" pitchFamily="34" charset="0"/>
              </a:rPr>
              <a:t> </a:t>
            </a:r>
            <a:r>
              <a:rPr lang="en-PH" sz="3100" dirty="0" err="1">
                <a:latin typeface="Arial Black" pitchFamily="34" charset="0"/>
              </a:rPr>
              <a:t>sa</a:t>
            </a:r>
            <a:r>
              <a:rPr lang="en-PH" sz="3100" dirty="0">
                <a:latin typeface="Arial Black" pitchFamily="34" charset="0"/>
              </a:rPr>
              <a:t> </a:t>
            </a:r>
            <a:r>
              <a:rPr lang="en-PH" sz="3100" dirty="0">
                <a:solidFill>
                  <a:srgbClr val="FF0000"/>
                </a:solidFill>
                <a:latin typeface="Arial Black" pitchFamily="34" charset="0"/>
              </a:rPr>
              <a:t>65 </a:t>
            </a:r>
            <a:r>
              <a:rPr lang="en-PH" sz="3100" dirty="0" err="1">
                <a:latin typeface="Arial Black" pitchFamily="34" charset="0"/>
              </a:rPr>
              <a:t>katao</a:t>
            </a:r>
            <a:r>
              <a:rPr lang="en-PH" sz="3100" dirty="0">
                <a:latin typeface="Arial Black" pitchFamily="34" charset="0"/>
              </a:rPr>
              <a:t> </a:t>
            </a:r>
            <a:r>
              <a:rPr lang="en-PH" sz="3100" dirty="0" err="1">
                <a:latin typeface="Arial Black" pitchFamily="34" charset="0"/>
              </a:rPr>
              <a:t>ang</a:t>
            </a:r>
            <a:r>
              <a:rPr lang="en-PH" sz="3100" dirty="0">
                <a:latin typeface="Arial Black" pitchFamily="34" charset="0"/>
              </a:rPr>
              <a:t> nag-</a:t>
            </a:r>
            <a:r>
              <a:rPr lang="en-PH" sz="3100" dirty="0" err="1">
                <a:latin typeface="Arial Black" pitchFamily="34" charset="0"/>
              </a:rPr>
              <a:t>aplay</a:t>
            </a:r>
            <a:r>
              <a:rPr lang="en-PH" sz="3100" dirty="0">
                <a:latin typeface="Arial Black" pitchFamily="34" charset="0"/>
              </a:rPr>
              <a:t>, </a:t>
            </a:r>
            <a:r>
              <a:rPr lang="en-PH" sz="3100" dirty="0" err="1">
                <a:latin typeface="Arial Black" pitchFamily="34" charset="0"/>
              </a:rPr>
              <a:t>inindorso</a:t>
            </a:r>
            <a:r>
              <a:rPr lang="en-PH" sz="3100" dirty="0">
                <a:latin typeface="Arial Black" pitchFamily="34" charset="0"/>
              </a:rPr>
              <a:t>, at </a:t>
            </a:r>
            <a:r>
              <a:rPr lang="en-PH" sz="3100" dirty="0" err="1">
                <a:latin typeface="Arial Black" pitchFamily="34" charset="0"/>
              </a:rPr>
              <a:t>awtomatikong</a:t>
            </a:r>
            <a:r>
              <a:rPr lang="en-PH" sz="3100" dirty="0">
                <a:latin typeface="Arial Black" pitchFamily="34" charset="0"/>
              </a:rPr>
              <a:t> </a:t>
            </a:r>
            <a:r>
              <a:rPr lang="en-PH" sz="3100" dirty="0" err="1">
                <a:latin typeface="Arial Black" pitchFamily="34" charset="0"/>
              </a:rPr>
              <a:t>naging</a:t>
            </a:r>
            <a:r>
              <a:rPr lang="en-PH" sz="3100" dirty="0">
                <a:latin typeface="Arial Black" pitchFamily="34" charset="0"/>
              </a:rPr>
              <a:t> </a:t>
            </a:r>
            <a:r>
              <a:rPr lang="en-PH" sz="3100" dirty="0" err="1">
                <a:latin typeface="Arial Black" pitchFamily="34" charset="0"/>
              </a:rPr>
              <a:t>nominado</a:t>
            </a:r>
            <a:r>
              <a:rPr lang="en-PH" sz="3100" dirty="0">
                <a:latin typeface="Arial Black" pitchFamily="34" charset="0"/>
              </a:rPr>
              <a:t> </a:t>
            </a:r>
            <a:r>
              <a:rPr lang="en-PH" sz="3100" dirty="0" err="1">
                <a:latin typeface="Arial Black" pitchFamily="34" charset="0"/>
              </a:rPr>
              <a:t>para</a:t>
            </a:r>
            <a:r>
              <a:rPr lang="en-PH" sz="3100" dirty="0">
                <a:latin typeface="Arial Black" pitchFamily="34" charset="0"/>
              </a:rPr>
              <a:t> </a:t>
            </a:r>
            <a:r>
              <a:rPr lang="en-PH" sz="3100" dirty="0" err="1">
                <a:latin typeface="Arial Black" pitchFamily="34" charset="0"/>
              </a:rPr>
              <a:t>sa</a:t>
            </a:r>
            <a:r>
              <a:rPr lang="en-PH" sz="3100" dirty="0">
                <a:latin typeface="Arial Black" pitchFamily="34" charset="0"/>
              </a:rPr>
              <a:t> </a:t>
            </a:r>
            <a:r>
              <a:rPr lang="en-PH" sz="3100" dirty="0" err="1">
                <a:latin typeface="Arial Black" pitchFamily="34" charset="0"/>
              </a:rPr>
              <a:t>naturang</a:t>
            </a:r>
            <a:r>
              <a:rPr lang="en-PH" sz="3100" dirty="0">
                <a:latin typeface="Arial Black" pitchFamily="34" charset="0"/>
              </a:rPr>
              <a:t> </a:t>
            </a:r>
            <a:r>
              <a:rPr lang="en-PH" sz="3100" dirty="0" err="1">
                <a:latin typeface="Arial Black" pitchFamily="34" charset="0"/>
              </a:rPr>
              <a:t>posisyon</a:t>
            </a:r>
            <a:r>
              <a:rPr lang="en-PH" sz="3100" dirty="0">
                <a:latin typeface="Arial Black" pitchFamily="34" charset="0"/>
              </a:rPr>
              <a:t>.</a:t>
            </a:r>
            <a:br>
              <a:rPr lang="en-PH" sz="3100" dirty="0">
                <a:latin typeface="Arial Black" pitchFamily="34" charset="0"/>
              </a:rPr>
            </a:br>
            <a:r>
              <a:rPr lang="en-PH" dirty="0">
                <a:latin typeface="Arial Black" pitchFamily="34" charset="0"/>
              </a:rPr>
              <a:t/>
            </a:r>
            <a:br>
              <a:rPr lang="en-PH" dirty="0">
                <a:latin typeface="Arial Black" pitchFamily="34" charset="0"/>
              </a:rPr>
            </a:br>
            <a:endParaRPr lang="en-PH" dirty="0">
              <a:latin typeface="Arial Black" pitchFamily="34" charset="0"/>
            </a:endParaRPr>
          </a:p>
        </p:txBody>
      </p:sp>
      <p:pic>
        <p:nvPicPr>
          <p:cNvPr id="6148" name="Picture 4" descr="animated gifs humans dancing 9"/>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6629400" y="4867275"/>
            <a:ext cx="2381250" cy="199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370597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2.google.com/images?q=tbn:ANd9GcTI63__nsdqw8iPVm-TuVoYyrsr5WHzvg5GSoGH6234eHNSqvyQ"/>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678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29600" cy="6202362"/>
          </a:xfrm>
        </p:spPr>
        <p:txBody>
          <a:bodyPr>
            <a:normAutofit/>
          </a:bodyPr>
          <a:lstStyle/>
          <a:p>
            <a:r>
              <a:rPr lang="en-PH" sz="2700" dirty="0">
                <a:latin typeface="Arial Black" pitchFamily="34" charset="0"/>
              </a:rPr>
              <a:t>Sa </a:t>
            </a:r>
            <a:r>
              <a:rPr lang="en-PH" sz="2700" dirty="0" err="1">
                <a:latin typeface="Arial Black" pitchFamily="34" charset="0"/>
              </a:rPr>
              <a:t>naturang</a:t>
            </a:r>
            <a:r>
              <a:rPr lang="en-PH" sz="2700" dirty="0">
                <a:latin typeface="Arial Black" pitchFamily="34" charset="0"/>
              </a:rPr>
              <a:t> </a:t>
            </a:r>
            <a:r>
              <a:rPr lang="en-PH" sz="2700" dirty="0" err="1">
                <a:latin typeface="Arial Black" pitchFamily="34" charset="0"/>
              </a:rPr>
              <a:t>bilang</a:t>
            </a:r>
            <a:r>
              <a:rPr lang="en-PH" sz="2700" dirty="0">
                <a:latin typeface="Arial Black" pitchFamily="34" charset="0"/>
              </a:rPr>
              <a:t>, </a:t>
            </a:r>
            <a:r>
              <a:rPr lang="en-PH" sz="2700" dirty="0" smtClean="0">
                <a:latin typeface="Arial Black" pitchFamily="34" charset="0"/>
              </a:rPr>
              <a:t> </a:t>
            </a:r>
            <a:r>
              <a:rPr lang="en-PH" sz="2700" dirty="0" err="1" smtClean="0">
                <a:latin typeface="Arial Black" pitchFamily="34" charset="0"/>
              </a:rPr>
              <a:t>dalawang</a:t>
            </a:r>
            <a:r>
              <a:rPr lang="en-PH" sz="2700" dirty="0" smtClean="0">
                <a:latin typeface="Arial Black" pitchFamily="34" charset="0"/>
              </a:rPr>
              <a:t> SC </a:t>
            </a:r>
            <a:r>
              <a:rPr lang="en-PH" sz="2700" i="1" dirty="0" smtClean="0">
                <a:latin typeface="Arial Black" pitchFamily="34" charset="0"/>
              </a:rPr>
              <a:t>Associate Justice </a:t>
            </a:r>
            <a:r>
              <a:rPr lang="en-PH" sz="2700" dirty="0" err="1" smtClean="0">
                <a:latin typeface="Arial Black" pitchFamily="34" charset="0"/>
              </a:rPr>
              <a:t>ang</a:t>
            </a:r>
            <a:r>
              <a:rPr lang="en-PH" sz="2700" dirty="0" smtClean="0">
                <a:latin typeface="Arial Black" pitchFamily="34" charset="0"/>
              </a:rPr>
              <a:t> </a:t>
            </a:r>
            <a:r>
              <a:rPr lang="en-PH" sz="2700" dirty="0" err="1">
                <a:latin typeface="Arial Black" pitchFamily="34" charset="0"/>
              </a:rPr>
              <a:t>tumanggap</a:t>
            </a:r>
            <a:r>
              <a:rPr lang="en-PH" sz="2700" dirty="0">
                <a:latin typeface="Arial Black" pitchFamily="34" charset="0"/>
              </a:rPr>
              <a:t> </a:t>
            </a:r>
            <a:r>
              <a:rPr lang="en-PH" sz="2700" dirty="0" err="1">
                <a:latin typeface="Arial Black" pitchFamily="34" charset="0"/>
              </a:rPr>
              <a:t>sa</a:t>
            </a:r>
            <a:r>
              <a:rPr lang="en-PH" sz="2700" dirty="0">
                <a:latin typeface="Arial Black" pitchFamily="34" charset="0"/>
              </a:rPr>
              <a:t> </a:t>
            </a:r>
            <a:r>
              <a:rPr lang="en-PH" sz="2700" dirty="0" err="1">
                <a:latin typeface="Arial Black" pitchFamily="34" charset="0"/>
              </a:rPr>
              <a:t>kanilang</a:t>
            </a:r>
            <a:r>
              <a:rPr lang="en-PH" sz="2700" dirty="0">
                <a:latin typeface="Arial Black" pitchFamily="34" charset="0"/>
              </a:rPr>
              <a:t> </a:t>
            </a:r>
            <a:r>
              <a:rPr lang="en-PH" sz="2700" dirty="0" err="1" smtClean="0">
                <a:latin typeface="Arial Black" pitchFamily="34" charset="0"/>
              </a:rPr>
              <a:t>nominasyon</a:t>
            </a:r>
            <a:r>
              <a:rPr lang="en-PH" sz="2700" dirty="0" smtClean="0">
                <a:latin typeface="Arial Black" pitchFamily="34" charset="0"/>
              </a:rPr>
              <a:t>. Ito ay </a:t>
            </a:r>
            <a:r>
              <a:rPr lang="en-PH" sz="2700" dirty="0" err="1" smtClean="0">
                <a:latin typeface="Arial Black" pitchFamily="34" charset="0"/>
              </a:rPr>
              <a:t>sina</a:t>
            </a:r>
            <a:r>
              <a:rPr lang="en-PH" sz="2700" dirty="0" smtClean="0">
                <a:latin typeface="Arial Black" pitchFamily="34" charset="0"/>
              </a:rPr>
              <a:t> </a:t>
            </a:r>
            <a:r>
              <a:rPr lang="en-PH" sz="2700" dirty="0">
                <a:latin typeface="Arial Black" pitchFamily="34" charset="0"/>
              </a:rPr>
              <a:t>SC </a:t>
            </a:r>
            <a:r>
              <a:rPr lang="en-PH" sz="2700" i="1" dirty="0">
                <a:latin typeface="Arial Black" pitchFamily="34" charset="0"/>
              </a:rPr>
              <a:t>Associate Justices </a:t>
            </a:r>
            <a:r>
              <a:rPr lang="en-PH" sz="2700" u="sng" dirty="0">
                <a:latin typeface="Arial Black" pitchFamily="34" charset="0"/>
              </a:rPr>
              <a:t>Arturo </a:t>
            </a:r>
            <a:r>
              <a:rPr lang="en-PH" sz="2700" u="sng" dirty="0" err="1">
                <a:latin typeface="Arial Black" pitchFamily="34" charset="0"/>
              </a:rPr>
              <a:t>Brion</a:t>
            </a:r>
            <a:r>
              <a:rPr lang="en-PH" sz="2700" dirty="0">
                <a:latin typeface="Arial Black" pitchFamily="34" charset="0"/>
              </a:rPr>
              <a:t> at </a:t>
            </a:r>
            <a:r>
              <a:rPr lang="en-PH" sz="2700" u="sng" dirty="0">
                <a:latin typeface="Arial Black" pitchFamily="34" charset="0"/>
              </a:rPr>
              <a:t>Roberto Abad</a:t>
            </a:r>
            <a:r>
              <a:rPr lang="en-PH" sz="2700" dirty="0">
                <a:latin typeface="Arial Black" pitchFamily="34" charset="0"/>
              </a:rPr>
              <a:t>.</a:t>
            </a:r>
            <a:br>
              <a:rPr lang="en-PH" sz="2700" dirty="0">
                <a:latin typeface="Arial Black" pitchFamily="34" charset="0"/>
              </a:rPr>
            </a:br>
            <a:r>
              <a:rPr lang="en-PH" sz="2700" dirty="0">
                <a:latin typeface="Arial Black" pitchFamily="34" charset="0"/>
              </a:rPr>
              <a:t/>
            </a:r>
            <a:br>
              <a:rPr lang="en-PH" sz="2700" dirty="0">
                <a:latin typeface="Arial Black" pitchFamily="34" charset="0"/>
              </a:rPr>
            </a:br>
            <a:r>
              <a:rPr lang="en-PH" sz="2700" dirty="0" err="1">
                <a:latin typeface="Arial Black" pitchFamily="34" charset="0"/>
              </a:rPr>
              <a:t>Samantala</a:t>
            </a:r>
            <a:r>
              <a:rPr lang="en-PH" sz="2700" dirty="0">
                <a:latin typeface="Arial Black" pitchFamily="34" charset="0"/>
              </a:rPr>
              <a:t>, </a:t>
            </a:r>
            <a:r>
              <a:rPr lang="en-PH" sz="2700" dirty="0" err="1">
                <a:latin typeface="Arial Black" pitchFamily="34" charset="0"/>
              </a:rPr>
              <a:t>a</a:t>
            </a:r>
            <a:r>
              <a:rPr lang="en-PH" sz="2700" dirty="0" err="1" smtClean="0">
                <a:latin typeface="Arial Black" pitchFamily="34" charset="0"/>
              </a:rPr>
              <a:t>pat</a:t>
            </a:r>
            <a:r>
              <a:rPr lang="en-PH" sz="2700" dirty="0" smtClean="0">
                <a:latin typeface="Arial Black" pitchFamily="34" charset="0"/>
              </a:rPr>
              <a:t> </a:t>
            </a:r>
            <a:r>
              <a:rPr lang="en-PH" sz="2700" dirty="0" err="1">
                <a:latin typeface="Arial Black" pitchFamily="34" charset="0"/>
              </a:rPr>
              <a:t>na</a:t>
            </a:r>
            <a:r>
              <a:rPr lang="en-PH" sz="2700" dirty="0">
                <a:latin typeface="Arial Black" pitchFamily="34" charset="0"/>
              </a:rPr>
              <a:t> SC </a:t>
            </a:r>
            <a:r>
              <a:rPr lang="en-PH" sz="2700" i="1" dirty="0" smtClean="0">
                <a:latin typeface="Arial Black" pitchFamily="34" charset="0"/>
              </a:rPr>
              <a:t>Associate Justices </a:t>
            </a:r>
            <a:r>
              <a:rPr lang="en-PH" sz="2700" dirty="0" err="1" smtClean="0">
                <a:latin typeface="Arial Black" pitchFamily="34" charset="0"/>
              </a:rPr>
              <a:t>ang</a:t>
            </a:r>
            <a:r>
              <a:rPr lang="en-PH" sz="2700" dirty="0" smtClean="0">
                <a:latin typeface="Arial Black" pitchFamily="34" charset="0"/>
              </a:rPr>
              <a:t> </a:t>
            </a:r>
            <a:r>
              <a:rPr lang="en-PH" sz="2700" dirty="0" err="1" smtClean="0">
                <a:latin typeface="Arial Black" pitchFamily="34" charset="0"/>
              </a:rPr>
              <a:t>tumanggi</a:t>
            </a:r>
            <a:r>
              <a:rPr lang="en-PH" sz="2700" dirty="0" smtClean="0">
                <a:latin typeface="Arial Black" pitchFamily="34" charset="0"/>
              </a:rPr>
              <a:t>. </a:t>
            </a:r>
            <a:r>
              <a:rPr lang="en-PH" sz="2700" dirty="0" err="1" smtClean="0">
                <a:latin typeface="Arial Black" pitchFamily="34" charset="0"/>
              </a:rPr>
              <a:t>Sila</a:t>
            </a:r>
            <a:r>
              <a:rPr lang="en-PH" sz="2700" dirty="0" smtClean="0">
                <a:latin typeface="Arial Black" pitchFamily="34" charset="0"/>
              </a:rPr>
              <a:t> ay </a:t>
            </a:r>
            <a:r>
              <a:rPr lang="en-PH" sz="2700" dirty="0" err="1">
                <a:latin typeface="Arial Black" pitchFamily="34" charset="0"/>
              </a:rPr>
              <a:t>sina</a:t>
            </a:r>
            <a:r>
              <a:rPr lang="en-PH" sz="2700" dirty="0">
                <a:latin typeface="Arial Black" pitchFamily="34" charset="0"/>
              </a:rPr>
              <a:t> </a:t>
            </a:r>
            <a:r>
              <a:rPr lang="en-PH" sz="2700" u="sng" dirty="0">
                <a:latin typeface="Arial Black" pitchFamily="34" charset="0"/>
              </a:rPr>
              <a:t>Estela </a:t>
            </a:r>
            <a:r>
              <a:rPr lang="en-PH" sz="2700" u="sng" dirty="0" err="1">
                <a:latin typeface="Arial Black" pitchFamily="34" charset="0"/>
              </a:rPr>
              <a:t>Perlas-Bernabe</a:t>
            </a:r>
            <a:r>
              <a:rPr lang="en-PH" sz="2700" dirty="0">
                <a:latin typeface="Arial Black" pitchFamily="34" charset="0"/>
              </a:rPr>
              <a:t>, </a:t>
            </a:r>
            <a:r>
              <a:rPr lang="en-PH" sz="2700" u="sng" dirty="0">
                <a:latin typeface="Arial Black" pitchFamily="34" charset="0"/>
              </a:rPr>
              <a:t>Mariano del Castillo</a:t>
            </a:r>
            <a:r>
              <a:rPr lang="en-PH" sz="2700" dirty="0">
                <a:latin typeface="Arial Black" pitchFamily="34" charset="0"/>
              </a:rPr>
              <a:t>, </a:t>
            </a:r>
            <a:r>
              <a:rPr lang="en-PH" sz="2700" u="sng" dirty="0">
                <a:latin typeface="Arial Black" pitchFamily="34" charset="0"/>
              </a:rPr>
              <a:t>Jose Mendoza</a:t>
            </a:r>
            <a:r>
              <a:rPr lang="en-PH" sz="2700" dirty="0">
                <a:latin typeface="Arial Black" pitchFamily="34" charset="0"/>
              </a:rPr>
              <a:t> at </a:t>
            </a:r>
            <a:r>
              <a:rPr lang="en-PH" sz="2700" u="sng" dirty="0" err="1">
                <a:latin typeface="Arial Black" pitchFamily="34" charset="0"/>
              </a:rPr>
              <a:t>Bienvenido</a:t>
            </a:r>
            <a:r>
              <a:rPr lang="en-PH" sz="2700" u="sng" dirty="0">
                <a:latin typeface="Arial Black" pitchFamily="34" charset="0"/>
              </a:rPr>
              <a:t> Reyes.</a:t>
            </a:r>
            <a:r>
              <a:rPr lang="en-PH" sz="2700" u="sng" dirty="0">
                <a:solidFill>
                  <a:srgbClr val="00B0F0"/>
                </a:solidFill>
                <a:latin typeface="Arial Black" pitchFamily="34" charset="0"/>
              </a:rPr>
              <a:t/>
            </a:r>
            <a:br>
              <a:rPr lang="en-PH" sz="2700" u="sng" dirty="0">
                <a:solidFill>
                  <a:srgbClr val="00B0F0"/>
                </a:solidFill>
                <a:latin typeface="Arial Black" pitchFamily="34" charset="0"/>
              </a:rPr>
            </a:br>
            <a:endParaRPr lang="en-PH" b="1" dirty="0">
              <a:latin typeface="Comic Sans MS" pitchFamily="66" charset="0"/>
            </a:endParaRPr>
          </a:p>
        </p:txBody>
      </p:sp>
    </p:spTree>
    <p:extLst>
      <p:ext uri="{BB962C8B-B14F-4D97-AF65-F5344CB8AC3E}">
        <p14:creationId xmlns:p14="http://schemas.microsoft.com/office/powerpoint/2010/main" xmlns="" val="96277256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8229600" cy="6278562"/>
          </a:xfrm>
        </p:spPr>
        <p:txBody>
          <a:bodyPr>
            <a:normAutofit/>
          </a:bodyPr>
          <a:lstStyle/>
          <a:p>
            <a:r>
              <a:rPr lang="en-PH" sz="4000" dirty="0" err="1">
                <a:solidFill>
                  <a:schemeClr val="bg1"/>
                </a:solidFill>
                <a:latin typeface="Arial Black" pitchFamily="34" charset="0"/>
              </a:rPr>
              <a:t>Ayon</a:t>
            </a:r>
            <a:r>
              <a:rPr lang="en-PH" sz="4000" dirty="0">
                <a:solidFill>
                  <a:schemeClr val="bg1"/>
                </a:solidFill>
                <a:latin typeface="Arial Black" pitchFamily="34" charset="0"/>
              </a:rPr>
              <a:t> </a:t>
            </a:r>
            <a:r>
              <a:rPr lang="en-PH" sz="4000" dirty="0" err="1">
                <a:solidFill>
                  <a:schemeClr val="bg1"/>
                </a:solidFill>
                <a:latin typeface="Arial Black" pitchFamily="34" charset="0"/>
              </a:rPr>
              <a:t>kay</a:t>
            </a:r>
            <a:r>
              <a:rPr lang="en-PH" sz="4000" dirty="0">
                <a:solidFill>
                  <a:schemeClr val="bg1"/>
                </a:solidFill>
                <a:latin typeface="Arial Black" pitchFamily="34" charset="0"/>
              </a:rPr>
              <a:t> Mejia, </a:t>
            </a:r>
            <a:r>
              <a:rPr lang="en-PH" sz="4000" dirty="0" err="1">
                <a:solidFill>
                  <a:schemeClr val="bg1"/>
                </a:solidFill>
                <a:latin typeface="Arial Black" pitchFamily="34" charset="0"/>
              </a:rPr>
              <a:t>nakasaad</a:t>
            </a:r>
            <a:r>
              <a:rPr lang="en-PH" sz="4000" dirty="0">
                <a:solidFill>
                  <a:schemeClr val="bg1"/>
                </a:solidFill>
                <a:latin typeface="Arial Black" pitchFamily="34" charset="0"/>
              </a:rPr>
              <a:t> </a:t>
            </a:r>
            <a:r>
              <a:rPr lang="en-PH" sz="4000" dirty="0" err="1">
                <a:solidFill>
                  <a:schemeClr val="bg1"/>
                </a:solidFill>
                <a:latin typeface="Arial Black" pitchFamily="34" charset="0"/>
              </a:rPr>
              <a:t>sa</a:t>
            </a:r>
            <a:r>
              <a:rPr lang="en-PH" sz="4000" dirty="0">
                <a:solidFill>
                  <a:schemeClr val="bg1"/>
                </a:solidFill>
                <a:latin typeface="Arial Black" pitchFamily="34" charset="0"/>
              </a:rPr>
              <a:t> </a:t>
            </a:r>
            <a:r>
              <a:rPr lang="en-PH" sz="4000" dirty="0" err="1">
                <a:solidFill>
                  <a:schemeClr val="bg1"/>
                </a:solidFill>
                <a:latin typeface="Arial Black" pitchFamily="34" charset="0"/>
              </a:rPr>
              <a:t>batas</a:t>
            </a:r>
            <a:r>
              <a:rPr lang="en-PH" sz="4000" dirty="0">
                <a:solidFill>
                  <a:schemeClr val="bg1"/>
                </a:solidFill>
                <a:latin typeface="Arial Black" pitchFamily="34" charset="0"/>
              </a:rPr>
              <a:t> </a:t>
            </a:r>
            <a:r>
              <a:rPr lang="en-PH" sz="4000" dirty="0" err="1">
                <a:solidFill>
                  <a:schemeClr val="bg1"/>
                </a:solidFill>
                <a:latin typeface="Arial Black" pitchFamily="34" charset="0"/>
              </a:rPr>
              <a:t>na</a:t>
            </a:r>
            <a:r>
              <a:rPr lang="en-PH" sz="4000" dirty="0">
                <a:solidFill>
                  <a:schemeClr val="bg1"/>
                </a:solidFill>
                <a:latin typeface="Arial Black" pitchFamily="34" charset="0"/>
              </a:rPr>
              <a:t> </a:t>
            </a:r>
            <a:r>
              <a:rPr lang="en-PH" sz="4000" dirty="0" err="1">
                <a:solidFill>
                  <a:schemeClr val="bg1"/>
                </a:solidFill>
                <a:latin typeface="Arial Black" pitchFamily="34" charset="0"/>
              </a:rPr>
              <a:t>maaaring</a:t>
            </a:r>
            <a:r>
              <a:rPr lang="en-PH" sz="4000" dirty="0">
                <a:solidFill>
                  <a:schemeClr val="bg1"/>
                </a:solidFill>
                <a:latin typeface="Arial Black" pitchFamily="34" charset="0"/>
              </a:rPr>
              <a:t> </a:t>
            </a:r>
            <a:r>
              <a:rPr lang="en-PH" sz="4000" dirty="0" err="1">
                <a:solidFill>
                  <a:schemeClr val="bg1"/>
                </a:solidFill>
                <a:latin typeface="Arial Black" pitchFamily="34" charset="0"/>
              </a:rPr>
              <a:t>magsagawa</a:t>
            </a:r>
            <a:r>
              <a:rPr lang="en-PH" sz="4000" dirty="0">
                <a:solidFill>
                  <a:schemeClr val="bg1"/>
                </a:solidFill>
                <a:latin typeface="Arial Black" pitchFamily="34" charset="0"/>
              </a:rPr>
              <a:t> </a:t>
            </a:r>
            <a:r>
              <a:rPr lang="en-PH" sz="4000" dirty="0" err="1">
                <a:solidFill>
                  <a:schemeClr val="bg1"/>
                </a:solidFill>
                <a:latin typeface="Arial Black" pitchFamily="34" charset="0"/>
              </a:rPr>
              <a:t>ang</a:t>
            </a:r>
            <a:r>
              <a:rPr lang="en-PH" sz="4000" dirty="0">
                <a:solidFill>
                  <a:schemeClr val="bg1"/>
                </a:solidFill>
                <a:latin typeface="Arial Black" pitchFamily="34" charset="0"/>
              </a:rPr>
              <a:t> </a:t>
            </a:r>
            <a:r>
              <a:rPr lang="en-PH" sz="4000" i="1" dirty="0">
                <a:solidFill>
                  <a:schemeClr val="bg1"/>
                </a:solidFill>
                <a:latin typeface="Arial Black" pitchFamily="34" charset="0"/>
              </a:rPr>
              <a:t>council</a:t>
            </a:r>
            <a:r>
              <a:rPr lang="en-PH" sz="4000" dirty="0">
                <a:solidFill>
                  <a:schemeClr val="bg1"/>
                </a:solidFill>
                <a:latin typeface="Arial Black" pitchFamily="34" charset="0"/>
              </a:rPr>
              <a:t> </a:t>
            </a:r>
            <a:r>
              <a:rPr lang="en-PH" sz="4000" dirty="0" err="1">
                <a:solidFill>
                  <a:schemeClr val="bg1"/>
                </a:solidFill>
                <a:latin typeface="Arial Black" pitchFamily="34" charset="0"/>
              </a:rPr>
              <a:t>ng</a:t>
            </a:r>
            <a:r>
              <a:rPr lang="en-PH" sz="4000" dirty="0">
                <a:solidFill>
                  <a:schemeClr val="bg1"/>
                </a:solidFill>
                <a:latin typeface="Arial Black" pitchFamily="34" charset="0"/>
              </a:rPr>
              <a:t> "</a:t>
            </a:r>
            <a:r>
              <a:rPr lang="en-PH" sz="4000" i="1" dirty="0">
                <a:solidFill>
                  <a:schemeClr val="bg1"/>
                </a:solidFill>
                <a:latin typeface="Arial Black" pitchFamily="34" charset="0"/>
              </a:rPr>
              <a:t>discreet background investigation</a:t>
            </a:r>
            <a:r>
              <a:rPr lang="en-PH" sz="4000" dirty="0">
                <a:solidFill>
                  <a:schemeClr val="bg1"/>
                </a:solidFill>
                <a:latin typeface="Arial Black" pitchFamily="34" charset="0"/>
              </a:rPr>
              <a:t>" </a:t>
            </a:r>
            <a:r>
              <a:rPr lang="en-PH" sz="4000" dirty="0" err="1">
                <a:solidFill>
                  <a:schemeClr val="bg1"/>
                </a:solidFill>
                <a:latin typeface="Arial Black" pitchFamily="34" charset="0"/>
              </a:rPr>
              <a:t>sa</a:t>
            </a:r>
            <a:r>
              <a:rPr lang="en-PH" sz="4000" dirty="0">
                <a:solidFill>
                  <a:schemeClr val="bg1"/>
                </a:solidFill>
                <a:latin typeface="Arial Black" pitchFamily="34" charset="0"/>
              </a:rPr>
              <a:t> </a:t>
            </a:r>
            <a:r>
              <a:rPr lang="en-PH" sz="4000" dirty="0" err="1">
                <a:solidFill>
                  <a:schemeClr val="bg1"/>
                </a:solidFill>
                <a:latin typeface="Arial Black" pitchFamily="34" charset="0"/>
              </a:rPr>
              <a:t>mga</a:t>
            </a:r>
            <a:r>
              <a:rPr lang="en-PH" sz="4000" dirty="0">
                <a:solidFill>
                  <a:schemeClr val="bg1"/>
                </a:solidFill>
                <a:latin typeface="Arial Black" pitchFamily="34" charset="0"/>
              </a:rPr>
              <a:t> </a:t>
            </a:r>
            <a:r>
              <a:rPr lang="en-PH" sz="4000" dirty="0" err="1">
                <a:solidFill>
                  <a:schemeClr val="bg1"/>
                </a:solidFill>
                <a:latin typeface="Arial Black" pitchFamily="34" charset="0"/>
              </a:rPr>
              <a:t>kandidato</a:t>
            </a:r>
            <a:r>
              <a:rPr lang="en-PH" sz="4000" dirty="0">
                <a:solidFill>
                  <a:schemeClr val="bg1"/>
                </a:solidFill>
                <a:latin typeface="Arial Black" pitchFamily="34" charset="0"/>
              </a:rPr>
              <a:t> </a:t>
            </a:r>
            <a:r>
              <a:rPr lang="en-PH" sz="4000" dirty="0" err="1">
                <a:solidFill>
                  <a:schemeClr val="bg1"/>
                </a:solidFill>
                <a:latin typeface="Arial Black" pitchFamily="34" charset="0"/>
              </a:rPr>
              <a:t>matapos</a:t>
            </a:r>
            <a:r>
              <a:rPr lang="en-PH" sz="4000" dirty="0">
                <a:solidFill>
                  <a:schemeClr val="bg1"/>
                </a:solidFill>
                <a:latin typeface="Arial Black" pitchFamily="34" charset="0"/>
              </a:rPr>
              <a:t> </a:t>
            </a:r>
            <a:r>
              <a:rPr lang="en-PH" sz="4000" dirty="0" err="1">
                <a:solidFill>
                  <a:schemeClr val="bg1"/>
                </a:solidFill>
                <a:latin typeface="Arial Black" pitchFamily="34" charset="0"/>
              </a:rPr>
              <a:t>nilang</a:t>
            </a:r>
            <a:r>
              <a:rPr lang="en-PH" sz="4000" dirty="0">
                <a:solidFill>
                  <a:schemeClr val="bg1"/>
                </a:solidFill>
                <a:latin typeface="Arial Black" pitchFamily="34" charset="0"/>
              </a:rPr>
              <a:t> </a:t>
            </a:r>
            <a:r>
              <a:rPr lang="en-PH" sz="4000" dirty="0" err="1">
                <a:solidFill>
                  <a:schemeClr val="bg1"/>
                </a:solidFill>
                <a:latin typeface="Arial Black" pitchFamily="34" charset="0"/>
              </a:rPr>
              <a:t>maisagawa</a:t>
            </a:r>
            <a:r>
              <a:rPr lang="en-PH" sz="4000" dirty="0">
                <a:solidFill>
                  <a:schemeClr val="bg1"/>
                </a:solidFill>
                <a:latin typeface="Arial Black" pitchFamily="34" charset="0"/>
              </a:rPr>
              <a:t> </a:t>
            </a:r>
            <a:r>
              <a:rPr lang="en-PH" sz="4000" dirty="0" err="1">
                <a:solidFill>
                  <a:schemeClr val="bg1"/>
                </a:solidFill>
                <a:latin typeface="Arial Black" pitchFamily="34" charset="0"/>
              </a:rPr>
              <a:t>ang</a:t>
            </a:r>
            <a:r>
              <a:rPr lang="en-PH" sz="4000" dirty="0">
                <a:solidFill>
                  <a:schemeClr val="bg1"/>
                </a:solidFill>
                <a:latin typeface="Arial Black" pitchFamily="34" charset="0"/>
              </a:rPr>
              <a:t> </a:t>
            </a:r>
            <a:r>
              <a:rPr lang="en-PH" sz="4000" dirty="0" err="1">
                <a:solidFill>
                  <a:schemeClr val="bg1"/>
                </a:solidFill>
                <a:latin typeface="Arial Black" pitchFamily="34" charset="0"/>
              </a:rPr>
              <a:t>listahan</a:t>
            </a:r>
            <a:r>
              <a:rPr lang="en-PH" sz="4000" dirty="0">
                <a:solidFill>
                  <a:schemeClr val="bg1"/>
                </a:solidFill>
                <a:latin typeface="Arial Black" pitchFamily="34" charset="0"/>
              </a:rPr>
              <a:t>.</a:t>
            </a:r>
            <a:r>
              <a:rPr lang="en-PH" sz="4000" dirty="0">
                <a:latin typeface="Arial Black" pitchFamily="34" charset="0"/>
              </a:rPr>
              <a:t/>
            </a:r>
            <a:br>
              <a:rPr lang="en-PH" sz="4000" dirty="0">
                <a:latin typeface="Arial Black" pitchFamily="34" charset="0"/>
              </a:rPr>
            </a:br>
            <a:endParaRPr lang="en-PH" sz="4000" dirty="0">
              <a:latin typeface="Arial Black" pitchFamily="34" charset="0"/>
            </a:endParaRPr>
          </a:p>
        </p:txBody>
      </p:sp>
      <p:pic>
        <p:nvPicPr>
          <p:cNvPr id="8196" name="Picture 4" descr="animated gifs butterflies 14"/>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1955" y="3048000"/>
            <a:ext cx="1400175" cy="1143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490219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4754562"/>
          </a:xfrm>
        </p:spPr>
        <p:txBody>
          <a:bodyPr>
            <a:normAutofit fontScale="90000"/>
          </a:bodyPr>
          <a:lstStyle/>
          <a:p>
            <a:r>
              <a:rPr lang="en-PH" sz="4000" dirty="0">
                <a:solidFill>
                  <a:srgbClr val="FFFF00"/>
                </a:solidFill>
                <a:latin typeface="Arial Black" pitchFamily="34" charset="0"/>
              </a:rPr>
              <a:t>Sa </a:t>
            </a:r>
            <a:r>
              <a:rPr lang="en-PH" sz="4000" dirty="0" err="1">
                <a:solidFill>
                  <a:srgbClr val="FFFF00"/>
                </a:solidFill>
                <a:latin typeface="Arial Black" pitchFamily="34" charset="0"/>
              </a:rPr>
              <a:t>naturang</a:t>
            </a:r>
            <a:r>
              <a:rPr lang="en-PH" sz="4000" dirty="0">
                <a:solidFill>
                  <a:srgbClr val="FFFF00"/>
                </a:solidFill>
                <a:latin typeface="Arial Black" pitchFamily="34" charset="0"/>
              </a:rPr>
              <a:t> </a:t>
            </a:r>
            <a:r>
              <a:rPr lang="en-PH" sz="4000" dirty="0" err="1">
                <a:solidFill>
                  <a:srgbClr val="FFFF00"/>
                </a:solidFill>
                <a:latin typeface="Arial Black" pitchFamily="34" charset="0"/>
              </a:rPr>
              <a:t>listahan</a:t>
            </a:r>
            <a:r>
              <a:rPr lang="en-PH" sz="4000" dirty="0">
                <a:solidFill>
                  <a:srgbClr val="FFFF00"/>
                </a:solidFill>
                <a:latin typeface="Arial Black" pitchFamily="34" charset="0"/>
              </a:rPr>
              <a:t> </a:t>
            </a:r>
            <a:r>
              <a:rPr lang="en-PH" sz="4000" dirty="0" err="1">
                <a:solidFill>
                  <a:srgbClr val="FFFF00"/>
                </a:solidFill>
                <a:latin typeface="Arial Black" pitchFamily="34" charset="0"/>
              </a:rPr>
              <a:t>pipili</a:t>
            </a:r>
            <a:r>
              <a:rPr lang="en-PH" sz="4000" dirty="0">
                <a:solidFill>
                  <a:srgbClr val="FFFF00"/>
                </a:solidFill>
                <a:latin typeface="Arial Black" pitchFamily="34" charset="0"/>
              </a:rPr>
              <a:t> </a:t>
            </a:r>
            <a:r>
              <a:rPr lang="en-PH" sz="4000" dirty="0" err="1" smtClean="0">
                <a:solidFill>
                  <a:srgbClr val="FFFF00"/>
                </a:solidFill>
                <a:latin typeface="Arial Black" pitchFamily="34" charset="0"/>
              </a:rPr>
              <a:t>ang</a:t>
            </a:r>
            <a:r>
              <a:rPr lang="en-PH" sz="4000" dirty="0" smtClean="0">
                <a:solidFill>
                  <a:srgbClr val="FFFF00"/>
                </a:solidFill>
                <a:latin typeface="Arial Black" pitchFamily="34" charset="0"/>
              </a:rPr>
              <a:t> </a:t>
            </a:r>
            <a:r>
              <a:rPr lang="en-PH" sz="4000" dirty="0">
                <a:solidFill>
                  <a:srgbClr val="FFFF00"/>
                </a:solidFill>
                <a:latin typeface="Arial Black" pitchFamily="34" charset="0"/>
              </a:rPr>
              <a:t>JBC </a:t>
            </a:r>
            <a:r>
              <a:rPr lang="en-PH" sz="4000" dirty="0" err="1">
                <a:solidFill>
                  <a:srgbClr val="FFFF00"/>
                </a:solidFill>
                <a:latin typeface="Arial Black" pitchFamily="34" charset="0"/>
              </a:rPr>
              <a:t>nang</a:t>
            </a:r>
            <a:r>
              <a:rPr lang="en-PH" sz="4000" dirty="0">
                <a:solidFill>
                  <a:srgbClr val="FFFF00"/>
                </a:solidFill>
                <a:latin typeface="Arial Black" pitchFamily="34" charset="0"/>
              </a:rPr>
              <a:t> </a:t>
            </a:r>
            <a:r>
              <a:rPr lang="en-PH" sz="4000" dirty="0" err="1">
                <a:solidFill>
                  <a:srgbClr val="FFFF00"/>
                </a:solidFill>
                <a:latin typeface="Arial Black" pitchFamily="34" charset="0"/>
              </a:rPr>
              <a:t>hanggang</a:t>
            </a:r>
            <a:r>
              <a:rPr lang="en-PH" sz="4000" dirty="0">
                <a:solidFill>
                  <a:srgbClr val="FFFF00"/>
                </a:solidFill>
                <a:latin typeface="Arial Black" pitchFamily="34" charset="0"/>
              </a:rPr>
              <a:t> </a:t>
            </a:r>
            <a:r>
              <a:rPr lang="en-PH" sz="4000" dirty="0" err="1">
                <a:solidFill>
                  <a:srgbClr val="FF0000"/>
                </a:solidFill>
                <a:latin typeface="Arial Black" pitchFamily="34" charset="0"/>
              </a:rPr>
              <a:t>tatlong</a:t>
            </a:r>
            <a:r>
              <a:rPr lang="en-PH" sz="4000" dirty="0">
                <a:solidFill>
                  <a:srgbClr val="FF0000"/>
                </a:solidFill>
                <a:latin typeface="Arial Black" pitchFamily="34" charset="0"/>
              </a:rPr>
              <a:t> </a:t>
            </a:r>
            <a:r>
              <a:rPr lang="en-PH" sz="4000" dirty="0" err="1">
                <a:solidFill>
                  <a:srgbClr val="FFFF00"/>
                </a:solidFill>
                <a:latin typeface="Arial Black" pitchFamily="34" charset="0"/>
              </a:rPr>
              <a:t>pangalan</a:t>
            </a:r>
            <a:r>
              <a:rPr lang="en-PH" sz="4000" dirty="0">
                <a:solidFill>
                  <a:srgbClr val="FFFF00"/>
                </a:solidFill>
                <a:latin typeface="Arial Black" pitchFamily="34" charset="0"/>
              </a:rPr>
              <a:t> </a:t>
            </a:r>
            <a:r>
              <a:rPr lang="en-PH" sz="4000" dirty="0" err="1">
                <a:solidFill>
                  <a:srgbClr val="FFFF00"/>
                </a:solidFill>
                <a:latin typeface="Arial Black" pitchFamily="34" charset="0"/>
              </a:rPr>
              <a:t>na</a:t>
            </a:r>
            <a:r>
              <a:rPr lang="en-PH" sz="4000" dirty="0">
                <a:solidFill>
                  <a:srgbClr val="FFFF00"/>
                </a:solidFill>
                <a:latin typeface="Arial Black" pitchFamily="34" charset="0"/>
              </a:rPr>
              <a:t> </a:t>
            </a:r>
            <a:r>
              <a:rPr lang="en-PH" sz="4000" dirty="0" err="1">
                <a:solidFill>
                  <a:srgbClr val="FFFF00"/>
                </a:solidFill>
                <a:latin typeface="Arial Black" pitchFamily="34" charset="0"/>
              </a:rPr>
              <a:t>isusumite</a:t>
            </a:r>
            <a:r>
              <a:rPr lang="en-PH" sz="4000" dirty="0">
                <a:solidFill>
                  <a:srgbClr val="FFFF00"/>
                </a:solidFill>
                <a:latin typeface="Arial Black" pitchFamily="34" charset="0"/>
              </a:rPr>
              <a:t> </a:t>
            </a:r>
            <a:r>
              <a:rPr lang="en-PH" sz="4000" dirty="0" err="1">
                <a:solidFill>
                  <a:srgbClr val="FFFF00"/>
                </a:solidFill>
                <a:latin typeface="Arial Black" pitchFamily="34" charset="0"/>
              </a:rPr>
              <a:t>nila</a:t>
            </a:r>
            <a:r>
              <a:rPr lang="en-PH" sz="4000" dirty="0">
                <a:solidFill>
                  <a:srgbClr val="FFFF00"/>
                </a:solidFill>
                <a:latin typeface="Arial Black" pitchFamily="34" charset="0"/>
              </a:rPr>
              <a:t> </a:t>
            </a:r>
            <a:r>
              <a:rPr lang="en-PH" sz="4000" dirty="0" err="1">
                <a:solidFill>
                  <a:srgbClr val="FFFF00"/>
                </a:solidFill>
                <a:latin typeface="Arial Black" pitchFamily="34" charset="0"/>
              </a:rPr>
              <a:t>sa</a:t>
            </a:r>
            <a:r>
              <a:rPr lang="en-PH" sz="4000" dirty="0">
                <a:solidFill>
                  <a:srgbClr val="FFFF00"/>
                </a:solidFill>
                <a:latin typeface="Arial Black" pitchFamily="34" charset="0"/>
              </a:rPr>
              <a:t> </a:t>
            </a:r>
            <a:r>
              <a:rPr lang="en-PH" sz="4000" dirty="0" err="1">
                <a:solidFill>
                  <a:srgbClr val="FFFF00"/>
                </a:solidFill>
                <a:latin typeface="Arial Black" pitchFamily="34" charset="0"/>
              </a:rPr>
              <a:t>Malacañang</a:t>
            </a:r>
            <a:r>
              <a:rPr lang="en-PH" sz="4000" dirty="0">
                <a:solidFill>
                  <a:srgbClr val="FFFF00"/>
                </a:solidFill>
                <a:latin typeface="Arial Black" pitchFamily="34" charset="0"/>
              </a:rPr>
              <a:t> </a:t>
            </a:r>
            <a:r>
              <a:rPr lang="en-PH" sz="4000" dirty="0" err="1">
                <a:solidFill>
                  <a:srgbClr val="FFFF00"/>
                </a:solidFill>
                <a:latin typeface="Arial Black" pitchFamily="34" charset="0"/>
              </a:rPr>
              <a:t>na</a:t>
            </a:r>
            <a:r>
              <a:rPr lang="en-PH" sz="4000" dirty="0">
                <a:solidFill>
                  <a:srgbClr val="FFFF00"/>
                </a:solidFill>
                <a:latin typeface="Arial Black" pitchFamily="34" charset="0"/>
              </a:rPr>
              <a:t> </a:t>
            </a:r>
            <a:r>
              <a:rPr lang="en-PH" sz="4000" dirty="0" err="1">
                <a:solidFill>
                  <a:srgbClr val="FFFF00"/>
                </a:solidFill>
                <a:latin typeface="Arial Black" pitchFamily="34" charset="0"/>
              </a:rPr>
              <a:t>pagpipilian</a:t>
            </a:r>
            <a:r>
              <a:rPr lang="en-PH" sz="4000" dirty="0">
                <a:solidFill>
                  <a:srgbClr val="FFFF00"/>
                </a:solidFill>
                <a:latin typeface="Arial Black" pitchFamily="34" charset="0"/>
              </a:rPr>
              <a:t> </a:t>
            </a:r>
            <a:r>
              <a:rPr lang="en-PH" sz="4000" dirty="0" err="1">
                <a:solidFill>
                  <a:srgbClr val="FFFF00"/>
                </a:solidFill>
                <a:latin typeface="Arial Black" pitchFamily="34" charset="0"/>
              </a:rPr>
              <a:t>ni</a:t>
            </a:r>
            <a:r>
              <a:rPr lang="en-PH" sz="4000" dirty="0">
                <a:solidFill>
                  <a:srgbClr val="FFFF00"/>
                </a:solidFill>
                <a:latin typeface="Arial Black" pitchFamily="34" charset="0"/>
              </a:rPr>
              <a:t> </a:t>
            </a:r>
            <a:r>
              <a:rPr lang="en-PH" sz="4000" dirty="0" err="1">
                <a:solidFill>
                  <a:srgbClr val="FF0000"/>
                </a:solidFill>
                <a:latin typeface="Arial Black" pitchFamily="34" charset="0"/>
              </a:rPr>
              <a:t>Pangulong</a:t>
            </a:r>
            <a:r>
              <a:rPr lang="en-PH" sz="4000" dirty="0">
                <a:solidFill>
                  <a:srgbClr val="FF0000"/>
                </a:solidFill>
                <a:latin typeface="Arial Black" pitchFamily="34" charset="0"/>
              </a:rPr>
              <a:t> </a:t>
            </a:r>
            <a:r>
              <a:rPr lang="en-PH" sz="4000" dirty="0" err="1">
                <a:solidFill>
                  <a:srgbClr val="FF0000"/>
                </a:solidFill>
                <a:latin typeface="Arial Black" pitchFamily="34" charset="0"/>
              </a:rPr>
              <a:t>Benigno</a:t>
            </a:r>
            <a:r>
              <a:rPr lang="en-PH" sz="4000" dirty="0">
                <a:solidFill>
                  <a:srgbClr val="FF0000"/>
                </a:solidFill>
                <a:latin typeface="Arial Black" pitchFamily="34" charset="0"/>
              </a:rPr>
              <a:t> “</a:t>
            </a:r>
            <a:r>
              <a:rPr lang="en-PH" sz="4000" dirty="0" err="1">
                <a:solidFill>
                  <a:srgbClr val="FF0000"/>
                </a:solidFill>
                <a:latin typeface="Arial Black" pitchFamily="34" charset="0"/>
              </a:rPr>
              <a:t>Noynoy</a:t>
            </a:r>
            <a:r>
              <a:rPr lang="en-PH" sz="4000" dirty="0">
                <a:solidFill>
                  <a:srgbClr val="FF0000"/>
                </a:solidFill>
                <a:latin typeface="Arial Black" pitchFamily="34" charset="0"/>
              </a:rPr>
              <a:t>" Aquino III </a:t>
            </a:r>
            <a:r>
              <a:rPr lang="en-PH" sz="4000" dirty="0" err="1">
                <a:solidFill>
                  <a:srgbClr val="FFFF00"/>
                </a:solidFill>
                <a:latin typeface="Arial Black" pitchFamily="34" charset="0"/>
              </a:rPr>
              <a:t>ng</a:t>
            </a:r>
            <a:r>
              <a:rPr lang="en-PH" sz="4000" dirty="0">
                <a:solidFill>
                  <a:srgbClr val="FFFF00"/>
                </a:solidFill>
                <a:latin typeface="Arial Black" pitchFamily="34" charset="0"/>
              </a:rPr>
              <a:t> </a:t>
            </a:r>
            <a:r>
              <a:rPr lang="en-PH" sz="4000" dirty="0" err="1">
                <a:solidFill>
                  <a:srgbClr val="FFFF00"/>
                </a:solidFill>
                <a:latin typeface="Arial Black" pitchFamily="34" charset="0"/>
              </a:rPr>
              <a:t>magiging</a:t>
            </a:r>
            <a:r>
              <a:rPr lang="en-PH" sz="4000" dirty="0">
                <a:solidFill>
                  <a:srgbClr val="FFFF00"/>
                </a:solidFill>
                <a:latin typeface="Arial Black" pitchFamily="34" charset="0"/>
              </a:rPr>
              <a:t> </a:t>
            </a:r>
            <a:r>
              <a:rPr lang="en-PH" sz="4000" dirty="0" err="1">
                <a:solidFill>
                  <a:srgbClr val="FFFF00"/>
                </a:solidFill>
                <a:latin typeface="Arial Black" pitchFamily="34" charset="0"/>
              </a:rPr>
              <a:t>bagong</a:t>
            </a:r>
            <a:r>
              <a:rPr lang="en-PH" sz="4000" dirty="0">
                <a:solidFill>
                  <a:srgbClr val="FFFF00"/>
                </a:solidFill>
                <a:latin typeface="Arial Black" pitchFamily="34" charset="0"/>
              </a:rPr>
              <a:t> </a:t>
            </a:r>
            <a:r>
              <a:rPr lang="en-PH" sz="4000" dirty="0" err="1">
                <a:solidFill>
                  <a:srgbClr val="FFFF00"/>
                </a:solidFill>
                <a:latin typeface="Arial Black" pitchFamily="34" charset="0"/>
              </a:rPr>
              <a:t>punong</a:t>
            </a:r>
            <a:r>
              <a:rPr lang="en-PH" sz="4000" dirty="0">
                <a:solidFill>
                  <a:srgbClr val="FFFF00"/>
                </a:solidFill>
                <a:latin typeface="Arial Black" pitchFamily="34" charset="0"/>
              </a:rPr>
              <a:t> </a:t>
            </a:r>
            <a:r>
              <a:rPr lang="en-PH" sz="4000" dirty="0" err="1">
                <a:solidFill>
                  <a:srgbClr val="FFFF00"/>
                </a:solidFill>
                <a:latin typeface="Arial Black" pitchFamily="34" charset="0"/>
              </a:rPr>
              <a:t>mahistrado</a:t>
            </a:r>
            <a:endParaRPr lang="en-PH" sz="4000" dirty="0">
              <a:solidFill>
                <a:srgbClr val="FFFF00"/>
              </a:solidFill>
              <a:latin typeface="Arial Black" pitchFamily="34" charset="0"/>
            </a:endParaRPr>
          </a:p>
        </p:txBody>
      </p:sp>
      <p:sp>
        <p:nvSpPr>
          <p:cNvPr id="3" name="AutoShape 2" descr="data:image/jpeg;base64,/9j/4AAQSkZJRgABAQAAAQABAAD/2wCEAAkGBhAREBQQEhAQEBAQFRAVFRAWDw8UEBAZFBQWFhQVFhYXHCYeGBkjGxgVIC8gIycsOCwsFh8xNTAqNSYrLCkBCQoKDQwOFA8PFCkcHBwpKSksKSkpKSkpKSwpKSwpKSkpKSkpKSwpKSkpKSkpKSwpKSkpKSkpKSkpLCksKSkpKf/AABEIALYBFQMBIgACEQEDEQH/xAAaAAEAAwEBAQAAAAAAAAAAAAAAAQIDBAUG/8QAOBAAAgIBAwIEBAUDAwMFAAAAAREAAiEDEjEEQSJRYYEFcZGhEzJCsfAGwdEjUvFysuEVM2KCkv/EABgBAQEBAQEAAAAAAAAAAAAAAAABAgME/8QAGBEBAQEBAQAAAAAAAAAAAAAAABEBIRL/2gAMAwEAAhEDEQA/APh4kxPc9K+mcjsP451VuSdp7kumBUbRyD6cziBmlde3mSPJ4/mBJEbXuh4vLhg5PJAHZHh+kjeCDyeCSgABXDQ5Oc/8zC9nG/7RBGpVEhi3qGj9cyDxJIHnIMqt+mIKqSvEDxzwOX2z9Z16nw8fh7zYPdaor5ryPYAB9+Z51QWFywvn2nfqi1aH/TywiCNlQiCh5ko/SZ1D4XYG58Bs0KkD8hYIL4GAS/SdXxPaRWlR4zt5W88gLyyTj3xMeh6ylKInbem4jBIv3AJAweefOcXUdYb2FuNvHdZcTovqE4qxks1AW2w8Jxbg+gxn6Y6tDz29l9pfqeqOpc3KBsmACuFKM2LD3enJ9Qv2lGZH3+86jpXvTebMV3N88sn+eU00el37RuoTfC3DwJ5sB+Xt8/Lyz19fYbadbVvXhrBxkjPEDO+6vDqjYMHkgAEMc8/edfRLU/OSdoIRLJZwu/LZ+U5rdFqir2k1GcZFWvp2jo+mtazDqKeK18+ADv8AP0gerX4cSxY7mkPEPPgPn/E5qdH+GdoO+53LFtiALae4p+Fr5yOq+MksUG0Et+fkCxn7T0/6e6i9ze1gdvhRztqv0h/NzPR5tdIah2m9rWsiK7QbUIwQAP0ryHYLhTi67Q2XNM48+f5/ifZDVpvIQFzzxuPznlf1AubVdfCM9s5IPb29wYzR43w3pzcnxbQAQcll9gO/88509T034arZXNjV7CQK7fQ+bOcd/bq6HpgbbdMg8k1LqAAUF4WR795tr0vQVOoHW5RFB/qVx9Djd9oovpCn4Z2Xoa2FjtBqDYbSER547zzfxNSlKgX5DIqRUhBkvATH0U6tM6psFTVGn6DVFshs5+zlut6S1cG1EbM2JIt6NAevPC5UiOM9fqsO9iK1oMWCuCiQbHv2/hnJq6FtHO4eJ7bCzYwXjHBGPWehX4XqE/lvzbxVFUOQ9p5aD9vbvr8PsqjZZADNjp4AaBGWcnlpjyUtV4vT9LrG1NQbhW5e/kVRO5+XB+c7PiVNG9wRU2vduo1DuKxjBBwCPPE9nT0bVorWoFUv/ZXlIBIZ+087R+C9OAQbXtt5sARXI4eX7GKjyeqBB/GGBYhV8TqVkFjt/iW0Ol1NS9CaG1botWS4tmvCR+09sX6eh8Nas43WassfqOWX9DMOk+MX1LWo/wAM42jaAK+IAgksvPkPaKq/xXptT8P9RG6pY2g0rUYYeV8+wnRo/F9OlKAnURA8ZqQBnaGX6dvKZdKb2J3WJFbbdx2it9xxwATzgeveNe2nrVOlQ1JROakiq4sl9F5yI7uo6vT0luK3Pj0Xl84ngH+n+oOHQgAcnGclMSZZg8ZQpMTbSJMRAhSYiBEKTEACsjBHeb267UP6iEuAAMFzCIEKFJiB6n9O9ObawttBrQFk9iR4V6ue1q69ab/w9HfcoECn5mP1ek+b6L4jqaT2EDcmCARjie3rf1BQaQtVHVO11IOD+on0wfqJnbUeLrW1aFW3UPOxkfL2k6XxG24GxttCdaW/DaCeB/PSZdZ1dtW2+yeBgIACYSwe5q/EwalaiBBAq62IBaYJ9PZyHb8C1iAR+pW0wbfk2ginGDb1nkaOlusK+c9PWqNMU0jilwTa1SQLMdwXkKpb9pIObpekpqkimnrMZKtp2A+or+8+h+G6orogbNSooxmgqTyytx9zKfB/h9dMWvS+8XACCQXr55nb4rVIwCWATXcPcd5ndRUdNR78ZHPp7+necHxH4v01qmhJ1N3ao49QTj6OcXU9b1AFtO96CviqdQgg2znaBk+WB/mcGjqUqzWr2g+OwBLOK7a8DJffiXMV9J0uhpaVcV2EgA+K1iMo89ge6AmfV/Expg6enuvfaSCPEKvhlzxOn+MWqM7rFnO7ls5PPnn19JXX6ql0BVFZ8I2nB8s4JP14iDsHxHVRtbVAIOK2BqbgEcCvyIzI6r4lp2oNu42O1uqzyWe8w0NKuoTUt9rbqo4ALxzwfb6zqfD1etALKwYfCy3Yc8ekcG3SXR2/i3oaNDxbbWtY8rvnjv8AWex8LrcVO7LLB8/NDsPKeZ8P6Ump1bAtE9/mTls8zu0OtsNlSMIeMsEjzHHb9uJNR2aGsCwAtpOEszjvqXNgCTW2cDH0PadetbYHWu5kYawe/BxPK+Ka1jYeLZ+INtWbMZZIHr4Rj1cg6OooNQbdSvlhuwyhYjlcjnP7Z6OjQfp3WAzcg1tY1KHHqCXnj0jQ6e1rgkJVIvY5F/Fg1RBIIWePcTs1wAOcDJDFQu5Lx9pRx9RqEEeMgYQJCIYryAfOZ6fxalAAmSdtrsD8p5YGQiZTXFDfJ1B4qkGxrt9KoHIP9j6zPX+H3sq1vVIgm2CSCSCeeWPrA9A9TW1aneL4/MBWr9VYFfKJzV6S1K1A09K1krMFY4W31Nj7iIHzsS0To0rEtECsS0QKxLRArEtECsS0QKxLRArEtNB01yN207f9yQ9j39oGQKzOmo3K+raxHAq/Ff0r5D1/cy2j09BU2ubFEeAVIfzseB7RqdbZ+EDT9a/mXbxnK+SEg6tTW1BWjNdGtSLCgFhYIsDbyfmefOb9d8dtcPSBqK8k/mZ4ADR+/fynjDUKIeLZI85WSI26np7jx2O42Wdzt7uY1tgjzX1HH9/rIUmVW3S9Dqaj2V3bQzkf3mt/ht9MA6ngFgUHkkB7e+3tzO74B1OnV1JI1dQioKO1dvQZc7Pit9LaNPUsTqVXbIfse39pKjwdo5ANSAz6Z5fY8Hj/AM/UfBtw0KCwNU8HyZ2/ZTx6dRp1vUmotwGdSxABxlBefbtPdHXaVvCNShNuALVJPtJqI1dSmpW2nu5YtkMA/Puv39Jw/E9e41K6Ypb8NBkVOeeLemHO7R6EVsbefqfdeTzL9ZqUFDu2kcgWOCe33XEg4el1qkgGgr6jU3MZDaXYcf2U4OptqG1jciuS7hg1FSQBU+ZVsPHeR0fUEjbWlwQCEKtp7cnhY5lb/EANC2mLE2dQCQ2EQSXyw/YiVU6GsfFYggV0/CNxJZK3WL82X2mOprWBJJDsASBkEsJHKZRU1BBN6VHjtW1dze61UVtPDAsM9/nJ6XTZAABF7ZK/0R3BK/Nbj0+fECuj0trVtkaW3xEG35gPRflyf2nofCCbE7vGDWpFlULJCPnkHz4nJ1OmC/FWviFimSTYAh5Y7ofKdPwu4ARJN3tICxnciRyQT7NQjs09IE2NTYMsnCL7cdv2UTbS1gvyknvt4H7RMj4tQpKhTq0hQpKhQIUKSoUCFElTu0vg2pan4g2bTU2Zt5doHAonodf8Nrp1rbfu3eW3ywRnI5z6Tm01/tKPc2H14gYQBPQ6K9KXF71AqMjm1rfIcL1XbE3+K9bUKulYAgKxpUVqRyERnvJR5w6U/qIp/wBT3f8A5GftD0xwLX9bHbX6Vz957Hwr4fQ6O++mL7rMf7kMfu52avRaNLG1q6Q3KwBrgCgG5euePSSo+dp1F+KilPUVqF6mxZH1knqDyDa1jj8Qs39dr/L29f2lepsNxFT4GVgh+RIOZkzx28pVaB4z2sDn5nn6fT0mMsCfrIUohQpKhQIhSVCgRL1JJZJJRy2eJVSa8/z3gOw+Z/tJ09Y1sLg+IEF+oLix+naRUB5a9OYH0HUf1HQ6ZFRYXIAAIwCec+n+J5Fb1IAGDVmxI8J521FX8l8zHT6NTW9jlAgBgIng8vBXZZPlMXtJGC+UQR9R3kiPQ0+rtWmyvhHcrxsVZGcADy759ZjTWILABNu+1mzLAfDAD/4mI1gjgd+UTl91/M+2QLLPf2cQa6utbeSEC2OCccInnvM7dTcvxHOSsbvX5yb3JCeAWhwDjIHYlTo6LpxqE7jt2qxPe1WHjz4z6+8K7tbqa6emKCn+oq1N34iAclphkWX18pp0GsDpGtvDWvh3VKrbgBHJeV9JlbUHU6unYBVFQNT0ySan7fwYxOgd1rY2VNmQQAiM12/RzKO/StqkmunsGwVBJtZ25R8PuJM16DVsKeAbvMpF/L1594kR8woUlROrSFCkwoVChSVCgQp6uj8dIojSpvUAVK8O3DBD9O08tRJKkdXRdGda5D2gC1nt8Izx6DMnruiGiRnfuqCLbfD6rzmfS9XfTLqVwx2suxlut6++qXY4HFe1flHaOaxJLLJPeQpKhSq16Pq7aVt1U8hHIL9Jnq6hsXYkk+ZchRERChSVChUKFJUKBChSYUIhQpKhQqFCkqFCIUKWAfz/AHl9MU/Ubd+APbkwIrfwmvYHdwH5HPPl95HUae29q+RI+hkJfzBc7Or0d1RrBFgC4BBNSMMrgHHv8xIOFQpMKVVVPV6K50R4qhXDJPbO1VI4sBu9/lMNLS/Dyf8A3E60R8PrYea4HuZOrUoCzTIqbDaAcbiQOTmZ1GnQXJ3q191hWgd+Dc8v2PsZ0DWsbjStTNkCdxTJYBI7YXv3Uy0NMfhbgFtvckDLVRtBY4fz5nb0vVG2652g1ybCofiwAx+YsP2Emow1OstpDBsDc376eRU7a89sHjzibfEK6W548uKEBeXiquT9Yjg8FQpZQptpVQpZSFAiFLKFArCkqSoFVEsoUCqiSpKgVhSVJUCqhSykKBChSykKBEKWUhQIUSVJUCsKWUhQIlxYH8wfqMW9+x+3zlVL7CDx6+h/yFAt+FQ8agHpath/2sTp6Tokd34gGPDapwfMHcMgh47zK3TmoBIFbWDD7DzR/ny7478k8kvLLEiPT1vh9G9Q1o/1C5qCQA1Q1P2841vio06/h6TKxuIqPoABn1M8/R00DdflwP8AqPH9z7TFRBelzuZOS/E8vsc+s3rUjsK8ImwW5gupOO/8xOatWUOTNhjBBBGOyOXy8H1EaPRtY6lLWe2xOThAAVGSOMgH/Mpo3/DqUS63BssE1rUnA5DwGVz7S3TW3CoIOw5sHy7WB9/yn/6znOra+7xOx2V9bF98Z/LMovpC1b32q1bEWDpuxZkH0iV1eoqDtIttqxU1ttYBTPnw/eJVcKhSyhTaqqFLKFAqollCgVUSyhQKqFLKFAqoUsoUCqhSyhQKqFLKFAqoUsoUCqhSyhQKqFLKFAqoUsoUCs9P4frmumd9lpsAAkZJ52hMc5IP7zzlBMm5R1fELC5F623MZCIvVeYfHkRicallClG1dQnSNO1bVt9Qan+31mFaE4AZm/TgdyQCwSmMjghj1zOvW6Q0oDRlM2sPIoD2wc+siOKmgCRU22nIOOF2nXpdFQ+A3FizwT4eGxw+cenM4PWekb12m1aixJPFc5ZyO0miNOq1KihYSAFqZI+fct488TTS6U0sCBbIJ5aJC2lDOH3HM4dUKoDBRtkEYwPJHtPS0+pWkD4rfqK/Nm2UfTPEmhbRshsrTIyTtJPl+Zr2iV1dfJ2m9qkkjwG4yAssL5RA8lQpZQp0aVUKWUKBVQpZQoFVCllCgVUKWUKBVQpZQoFVCllCgVUKWUKBVQpZQoFVCllCgVUKWUKBVQpZQoFVCllCgVUKWUKBfRuByBYH9PfvlrEnX6m1rGzLykUhwguMAfSZqFJEQZ0dPQWBBK2pWwh8/MzBTbowN4aWWysfPz/iMaGn05sUjUp8eFMfT2ftPT/9NBqAltJNSDnOS+cYmPU6/wCGBtRYIyyfsksY59jMxrX1AkaioJJBPA8pnuo9OvRk4rxXHiDJ74OWMxPL0tQEeI2A5Dt7EZ8kIkg41CllE6tKqFLKIFVCllCgVUKWUKBVQpZQoEKQpZQoFVCllCgQpCllCgVUKWUKBVQpZQoFVCllCgVUKWUKBVQpZQoFVJUlQoFVCllCgVU00yA2Ge3kD6iVUSC+n+YEtfPHoMzfpdDcVnciLE81HzMyrT+JrKz8509JrGgui/D6rBAYPv8AaZ1FLUrUmrtdYTNdv0bf9jE06d3ZIueOLf8AEQjhhSVCm2kRJUKBEKSoUCIkqFAiJKhQIiSoUCIkqFAiJKhQIiSoUCIkqFAiFJUQIhSVCgRElRAiJKhQIiSpro/+eVgZ5gYzSulgn5d6/cNzU+h7VyDh4JfmZFrh/wA+fv7yCKEBcH1LWC0R6y+mwiAc/wDxYy2B2AT+saW1c2bVhtHHnU+ft3Il9fbUnbclgIjDBWCsjuF2X0yjr6a2jU23XNbYCG4BDg8Z5ieX/OHEeSIUKSoU6NIUKSoUCFCkqFAiFJUKBChSVCgQoUlQoEKFJiBChSYgQoUlQoEKFJUKBChSVECIUlQoEKFJUKBChSVCgQpNf5/mIgbP1OctohsBDv6zKw/t7SaA9mvtBBHZTMROnUPLQefab6VlYYdj6Dgvu+cDtMtKybyCspnnCyP4J1I+EGwp3BWLVs2/L3k1GVtpJJAqGUtw+u2p/n2Tr6IgVQO4g5wl9eR6xJR5cRE6NEREBERAREQEREBERAREQEREBERAREQEREBERAREQEREBERA22+Gv+23IQbBIciyR5wf3f04ERMopW69wjlYmulrgkVdrBbQCvC+4Oe/7xEuqpXWQSr35DkxE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AutoShape 4" descr="data:image/jpeg;base64,/9j/4AAQSkZJRgABAQAAAQABAAD/2wCEAAkGBhAREBQQEhAQEBAQFRAVFRAWDw8UEBAZFBQWFhQVFhYXHCYeGBkjGxgVIC8gIycsOCwsFh8xNTAqNSYrLCkBCQoKDQwOFA8PFCkcHBwpKSksKSkpKSkpKSwpKSwpKSkpKSkpKSwpKSkpKSkpKSwpKSkpKSkpKSkpLCksKSkpKf/AABEIALYBFQMBIgACEQEDEQH/xAAaAAEAAwEBAQAAAAAAAAAAAAAAAQIDBAUG/8QAOBAAAgIBAwIEBAUDAwMFAAAAAREAAiEDEjEEQSJRYYEFcZGhEzJCsfAGwdEjUvFysuEVM2KCkv/EABgBAQEBAQEAAAAAAAAAAAAAAAABAgME/8QAGBEBAQEBAQAAAAAAAAAAAAAAABEBIRL/2gAMAwEAAhEDEQA/APh4kxPc9K+mcjsP451VuSdp7kumBUbRyD6cziBmlde3mSPJ4/mBJEbXuh4vLhg5PJAHZHh+kjeCDyeCSgABXDQ5Oc/8zC9nG/7RBGpVEhi3qGj9cyDxJIHnIMqt+mIKqSvEDxzwOX2z9Z16nw8fh7zYPdaor5ryPYAB9+Z51QWFywvn2nfqi1aH/TywiCNlQiCh5ko/SZ1D4XYG58Bs0KkD8hYIL4GAS/SdXxPaRWlR4zt5W88gLyyTj3xMeh6ylKInbem4jBIv3AJAweefOcXUdYb2FuNvHdZcTovqE4qxks1AW2w8Jxbg+gxn6Y6tDz29l9pfqeqOpc3KBsmACuFKM2LD3enJ9Qv2lGZH3+86jpXvTebMV3N88sn+eU00el37RuoTfC3DwJ5sB+Xt8/Lyz19fYbadbVvXhrBxkjPEDO+6vDqjYMHkgAEMc8/edfRLU/OSdoIRLJZwu/LZ+U5rdFqir2k1GcZFWvp2jo+mtazDqKeK18+ADv8AP0gerX4cSxY7mkPEPPgPn/E5qdH+GdoO+53LFtiALae4p+Fr5yOq+MksUG0Et+fkCxn7T0/6e6i9ze1gdvhRztqv0h/NzPR5tdIah2m9rWsiK7QbUIwQAP0ryHYLhTi67Q2XNM48+f5/ifZDVpvIQFzzxuPznlf1AubVdfCM9s5IPb29wYzR43w3pzcnxbQAQcll9gO/88509T034arZXNjV7CQK7fQ+bOcd/bq6HpgbbdMg8k1LqAAUF4WR795tr0vQVOoHW5RFB/qVx9Djd9oovpCn4Z2Xoa2FjtBqDYbSER547zzfxNSlKgX5DIqRUhBkvATH0U6tM6psFTVGn6DVFshs5+zlut6S1cG1EbM2JIt6NAevPC5UiOM9fqsO9iK1oMWCuCiQbHv2/hnJq6FtHO4eJ7bCzYwXjHBGPWehX4XqE/lvzbxVFUOQ9p5aD9vbvr8PsqjZZADNjp4AaBGWcnlpjyUtV4vT9LrG1NQbhW5e/kVRO5+XB+c7PiVNG9wRU2vduo1DuKxjBBwCPPE9nT0bVorWoFUv/ZXlIBIZ+087R+C9OAQbXtt5sARXI4eX7GKjyeqBB/GGBYhV8TqVkFjt/iW0Ol1NS9CaG1botWS4tmvCR+09sX6eh8Nas43WassfqOWX9DMOk+MX1LWo/wAM42jaAK+IAgksvPkPaKq/xXptT8P9RG6pY2g0rUYYeV8+wnRo/F9OlKAnURA8ZqQBnaGX6dvKZdKb2J3WJFbbdx2it9xxwATzgeveNe2nrVOlQ1JROakiq4sl9F5yI7uo6vT0luK3Pj0Xl84ngH+n+oOHQgAcnGclMSZZg8ZQpMTbSJMRAhSYiBEKTEACsjBHeb267UP6iEuAAMFzCIEKFJiB6n9O9ObawttBrQFk9iR4V6ue1q69ab/w9HfcoECn5mP1ek+b6L4jqaT2EDcmCARjie3rf1BQaQtVHVO11IOD+on0wfqJnbUeLrW1aFW3UPOxkfL2k6XxG24GxttCdaW/DaCeB/PSZdZ1dtW2+yeBgIACYSwe5q/EwalaiBBAq62IBaYJ9PZyHb8C1iAR+pW0wbfk2ginGDb1nkaOlusK+c9PWqNMU0jilwTa1SQLMdwXkKpb9pIObpekpqkimnrMZKtp2A+or+8+h+G6orogbNSooxmgqTyytx9zKfB/h9dMWvS+8XACCQXr55nb4rVIwCWATXcPcd5ndRUdNR78ZHPp7+necHxH4v01qmhJ1N3ao49QTj6OcXU9b1AFtO96CviqdQgg2znaBk+WB/mcGjqUqzWr2g+OwBLOK7a8DJffiXMV9J0uhpaVcV2EgA+K1iMo89ge6AmfV/Expg6enuvfaSCPEKvhlzxOn+MWqM7rFnO7ls5PPnn19JXX6ql0BVFZ8I2nB8s4JP14iDsHxHVRtbVAIOK2BqbgEcCvyIzI6r4lp2oNu42O1uqzyWe8w0NKuoTUt9rbqo4ALxzwfb6zqfD1etALKwYfCy3Yc8ekcG3SXR2/i3oaNDxbbWtY8rvnjv8AWex8LrcVO7LLB8/NDsPKeZ8P6Ump1bAtE9/mTls8zu0OtsNlSMIeMsEjzHHb9uJNR2aGsCwAtpOEszjvqXNgCTW2cDH0PadetbYHWu5kYawe/BxPK+Ka1jYeLZ+INtWbMZZIHr4Rj1cg6OooNQbdSvlhuwyhYjlcjnP7Z6OjQfp3WAzcg1tY1KHHqCXnj0jQ6e1rgkJVIvY5F/Fg1RBIIWePcTs1wAOcDJDFQu5Lx9pRx9RqEEeMgYQJCIYryAfOZ6fxalAAmSdtrsD8p5YGQiZTXFDfJ1B4qkGxrt9KoHIP9j6zPX+H3sq1vVIgm2CSCSCeeWPrA9A9TW1aneL4/MBWr9VYFfKJzV6S1K1A09K1krMFY4W31Nj7iIHzsS0To0rEtECsS0QKxLRArEtECsS0QKxLRArEtNB01yN207f9yQ9j39oGQKzOmo3K+raxHAq/Ff0r5D1/cy2j09BU2ubFEeAVIfzseB7RqdbZ+EDT9a/mXbxnK+SEg6tTW1BWjNdGtSLCgFhYIsDbyfmefOb9d8dtcPSBqK8k/mZ4ADR+/fynjDUKIeLZI85WSI26np7jx2O42Wdzt7uY1tgjzX1HH9/rIUmVW3S9Dqaj2V3bQzkf3mt/ht9MA6ngFgUHkkB7e+3tzO74B1OnV1JI1dQioKO1dvQZc7Pit9LaNPUsTqVXbIfse39pKjwdo5ANSAz6Z5fY8Hj/AM/UfBtw0KCwNU8HyZ2/ZTx6dRp1vUmotwGdSxABxlBefbtPdHXaVvCNShNuALVJPtJqI1dSmpW2nu5YtkMA/Puv39Jw/E9e41K6Ypb8NBkVOeeLemHO7R6EVsbefqfdeTzL9ZqUFDu2kcgWOCe33XEg4el1qkgGgr6jU3MZDaXYcf2U4OptqG1jciuS7hg1FSQBU+ZVsPHeR0fUEjbWlwQCEKtp7cnhY5lb/EANC2mLE2dQCQ2EQSXyw/YiVU6GsfFYggV0/CNxJZK3WL82X2mOprWBJJDsASBkEsJHKZRU1BBN6VHjtW1dze61UVtPDAsM9/nJ6XTZAABF7ZK/0R3BK/Nbj0+fECuj0trVtkaW3xEG35gPRflyf2nofCCbE7vGDWpFlULJCPnkHz4nJ1OmC/FWviFimSTYAh5Y7ofKdPwu4ARJN3tICxnciRyQT7NQjs09IE2NTYMsnCL7cdv2UTbS1gvyknvt4H7RMj4tQpKhTq0hQpKhQIUKSoUCFElTu0vg2pan4g2bTU2Zt5doHAonodf8Nrp1rbfu3eW3ywRnI5z6Tm01/tKPc2H14gYQBPQ6K9KXF71AqMjm1rfIcL1XbE3+K9bUKulYAgKxpUVqRyERnvJR5w6U/qIp/wBT3f8A5GftD0xwLX9bHbX6Vz957Hwr4fQ6O++mL7rMf7kMfu52avRaNLG1q6Q3KwBrgCgG5euePSSo+dp1F+KilPUVqF6mxZH1knqDyDa1jj8Qs39dr/L29f2lepsNxFT4GVgh+RIOZkzx28pVaB4z2sDn5nn6fT0mMsCfrIUohQpKhQIhSVCgRL1JJZJJRy2eJVSa8/z3gOw+Z/tJ09Y1sLg+IEF+oLix+naRUB5a9OYH0HUf1HQ6ZFRYXIAAIwCec+n+J5Fb1IAGDVmxI8J521FX8l8zHT6NTW9jlAgBgIng8vBXZZPlMXtJGC+UQR9R3kiPQ0+rtWmyvhHcrxsVZGcADy759ZjTWILABNu+1mzLAfDAD/4mI1gjgd+UTl91/M+2QLLPf2cQa6utbeSEC2OCccInnvM7dTcvxHOSsbvX5yb3JCeAWhwDjIHYlTo6LpxqE7jt2qxPe1WHjz4z6+8K7tbqa6emKCn+oq1N34iAclphkWX18pp0GsDpGtvDWvh3VKrbgBHJeV9JlbUHU6unYBVFQNT0ySan7fwYxOgd1rY2VNmQQAiM12/RzKO/StqkmunsGwVBJtZ25R8PuJM16DVsKeAbvMpF/L1594kR8woUlROrSFCkwoVChSVCgQp6uj8dIojSpvUAVK8O3DBD9O08tRJKkdXRdGda5D2gC1nt8Izx6DMnruiGiRnfuqCLbfD6rzmfS9XfTLqVwx2suxlut6++qXY4HFe1flHaOaxJLLJPeQpKhSq16Pq7aVt1U8hHIL9Jnq6hsXYkk+ZchRERChSVChUKFJUKBChSYUIhQpKhQqFCkqFCIUKWAfz/AHl9MU/Ubd+APbkwIrfwmvYHdwH5HPPl95HUae29q+RI+hkJfzBc7Or0d1RrBFgC4BBNSMMrgHHv8xIOFQpMKVVVPV6K50R4qhXDJPbO1VI4sBu9/lMNLS/Dyf8A3E60R8PrYea4HuZOrUoCzTIqbDaAcbiQOTmZ1GnQXJ3q191hWgd+Dc8v2PsZ0DWsbjStTNkCdxTJYBI7YXv3Uy0NMfhbgFtvckDLVRtBY4fz5nb0vVG2652g1ybCofiwAx+YsP2Emow1OstpDBsDc376eRU7a89sHjzibfEK6W548uKEBeXiquT9Yjg8FQpZQptpVQpZSFAiFLKFArCkqSoFVEsoUCqiSpKgVhSVJUCqhSykKBChSykKBEKWUhQIUSVJUCsKWUhQIlxYH8wfqMW9+x+3zlVL7CDx6+h/yFAt+FQ8agHpath/2sTp6Tokd34gGPDapwfMHcMgh47zK3TmoBIFbWDD7DzR/ny7478k8kvLLEiPT1vh9G9Q1o/1C5qCQA1Q1P2841vio06/h6TKxuIqPoABn1M8/R00DdflwP8AqPH9z7TFRBelzuZOS/E8vsc+s3rUjsK8ImwW5gupOO/8xOatWUOTNhjBBBGOyOXy8H1EaPRtY6lLWe2xOThAAVGSOMgH/Mpo3/DqUS63BssE1rUnA5DwGVz7S3TW3CoIOw5sHy7WB9/yn/6znOra+7xOx2V9bF98Z/LMovpC1b32q1bEWDpuxZkH0iV1eoqDtIttqxU1ttYBTPnw/eJVcKhSyhTaqqFLKFAqollCgVUSyhQKqFLKFAqoUsoUCqhSyhQKqFLKFAqoUsoUCqhSyhQKqFLKFAqoUsoUCs9P4frmumd9lpsAAkZJ52hMc5IP7zzlBMm5R1fELC5F623MZCIvVeYfHkRicallClG1dQnSNO1bVt9Qan+31mFaE4AZm/TgdyQCwSmMjghj1zOvW6Q0oDRlM2sPIoD2wc+siOKmgCRU22nIOOF2nXpdFQ+A3FizwT4eGxw+cenM4PWekb12m1aixJPFc5ZyO0miNOq1KihYSAFqZI+fct488TTS6U0sCBbIJ5aJC2lDOH3HM4dUKoDBRtkEYwPJHtPS0+pWkD4rfqK/Nm2UfTPEmhbRshsrTIyTtJPl+Zr2iV1dfJ2m9qkkjwG4yAssL5RA8lQpZQp0aVUKWUKBVQpZQoFVCllCgVUKWUKBVQpZQoFVCllCgVUKWUKBVQpZQoFVCllCgVUKWUKBVQpZQoFVCllCgVUKWUKBfRuByBYH9PfvlrEnX6m1rGzLykUhwguMAfSZqFJEQZ0dPQWBBK2pWwh8/MzBTbowN4aWWysfPz/iMaGn05sUjUp8eFMfT2ftPT/9NBqAltJNSDnOS+cYmPU6/wCGBtRYIyyfsksY59jMxrX1AkaioJJBPA8pnuo9OvRk4rxXHiDJ74OWMxPL0tQEeI2A5Dt7EZ8kIkg41CllE6tKqFLKIFVCllCgVUKWUKBVQpZQoEKQpZQoFVCllCgQpCllCgVUKWUKBVQpZQoFVCllCgVUKWUKBVQpZQoFVJUlQoFVCllCgVU00yA2Ge3kD6iVUSC+n+YEtfPHoMzfpdDcVnciLE81HzMyrT+JrKz8509JrGgui/D6rBAYPv8AaZ1FLUrUmrtdYTNdv0bf9jE06d3ZIueOLf8AEQjhhSVCm2kRJUKBEKSoUCIkqFAiJKhQIiSoUCIkqFAiJKhQIiSoUCIkqFAiFJUQIhSVCgRElRAiJKhQIiSpro/+eVgZ5gYzSulgn5d6/cNzU+h7VyDh4JfmZFrh/wA+fv7yCKEBcH1LWC0R6y+mwiAc/wDxYy2B2AT+saW1c2bVhtHHnU+ft3Il9fbUnbclgIjDBWCsjuF2X0yjr6a2jU23XNbYCG4BDg8Z5ieX/OHEeSIUKSoU6NIUKSoUCFCkqFAiFJUKBChSVCgQoUlQoEKFJiBChSYgQoUlQoEKFJUKBChSVECIUlQoEKFJUKBChSVCgQpNf5/mIgbP1OctohsBDv6zKw/t7SaA9mvtBBHZTMROnUPLQefab6VlYYdj6Dgvu+cDtMtKybyCspnnCyP4J1I+EGwp3BWLVs2/L3k1GVtpJJAqGUtw+u2p/n2Tr6IgVQO4g5wl9eR6xJR5cRE6NEREBERAREQEREBERAREQEREBERAREQEREBERAREQEREBERA22+Gv+23IQbBIciyR5wf3f04ERMopW69wjlYmulrgkVdrBbQCvC+4Oe/7xEuqpXWQSr35DkxEQ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2057" name="Picture 9" descr="animated gifs butterflies 14"/>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310" y="128793"/>
            <a:ext cx="800100" cy="466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467800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201" r="2201"/>
          <a:stretch/>
        </p:blipFill>
        <p:spPr bwMode="auto">
          <a:xfrm>
            <a:off x="0" y="-2458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5973762"/>
          </a:xfrm>
        </p:spPr>
        <p:txBody>
          <a:bodyPr>
            <a:normAutofit/>
          </a:bodyPr>
          <a:lstStyle/>
          <a:p>
            <a:r>
              <a:rPr lang="en-PH" sz="9600" dirty="0" smtClean="0"/>
              <a:t>MGA TANONG</a:t>
            </a:r>
            <a:endParaRPr lang="en-PH" sz="9600" dirty="0"/>
          </a:p>
        </p:txBody>
      </p:sp>
      <p:sp>
        <p:nvSpPr>
          <p:cNvPr id="3" name="Rectangle 2"/>
          <p:cNvSpPr/>
          <p:nvPr/>
        </p:nvSpPr>
        <p:spPr>
          <a:xfrm>
            <a:off x="990600" y="2819400"/>
            <a:ext cx="7086600" cy="990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PH" sz="5400" dirty="0" smtClean="0">
                <a:solidFill>
                  <a:schemeClr val="bg1"/>
                </a:solidFill>
                <a:latin typeface="Ravie" pitchFamily="82" charset="0"/>
              </a:rPr>
              <a:t>MGA TANONG</a:t>
            </a:r>
            <a:endParaRPr lang="en-PH" sz="5400" dirty="0">
              <a:solidFill>
                <a:schemeClr val="bg1"/>
              </a:solidFill>
              <a:latin typeface="Ravie" pitchFamily="82" charset="0"/>
            </a:endParaRPr>
          </a:p>
        </p:txBody>
      </p:sp>
      <p:pic>
        <p:nvPicPr>
          <p:cNvPr id="10244" name="Picture 4" descr="animated gifs crocodiles 5"/>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143000"/>
            <a:ext cx="2838448" cy="1651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262426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290</Words>
  <Application>Microsoft Office PowerPoint</Application>
  <PresentationFormat>On-screen Show (4:3)</PresentationFormat>
  <Paragraphs>23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ARALING PANLIPUNAN 6 BALITAAN</vt:lpstr>
      <vt:lpstr>Slide 2</vt:lpstr>
      <vt:lpstr>Inihayag ng isang miyembro ng Judicial and Bar Council (JBC) nitong Martes na posibleng malaman na kung sinu-sino ang mga rekomendado bilang bagong Chief Justice sa Hulyo 14 o Hulyo 16</vt:lpstr>
      <vt:lpstr>Ayon kay Atty. Jose Mejia, kinakatawan ang akademiya sa JBC, ang paghimay sa mga nominado ay maaaring tumagal ng dalawang linggo mula sa itinakdang deadline sa July 2 para sa mga aplikante sa nabakanteng pinakamataas na posisyon sa hudikatura</vt:lpstr>
      <vt:lpstr>Patuloy pa rin na tumatanggap ng aplikasyon at nominasyon ang JBC para sa mga maaaring pumalit sa posisyon ng pinatalsik na si dating Chief Justice Renato Corona.  Sa kasalukuyan, umaabot na sa 65 katao ang nag-aplay, inindorso, at awtomatikong naging nominado para sa naturang posisyon.  </vt:lpstr>
      <vt:lpstr>Sa naturang bilang,  dalawang SC Associate Justice ang tumanggap sa kanilang nominasyon. Ito ay sina SC Associate Justices Arturo Brion at Roberto Abad.  Samantala, apat na SC Associate Justices ang tumanggi. Sila ay sina Estela Perlas-Bernabe, Mariano del Castillo, Jose Mendoza at Bienvenido Reyes. </vt:lpstr>
      <vt:lpstr>Ayon kay Mejia, nakasaad sa batas na maaaring magsagawa ang council ng "discreet background investigation" sa mga kandidato matapos nilang maisagawa ang listahan. </vt:lpstr>
      <vt:lpstr>Sa naturang listahan pipili ang JBC nang hanggang tatlong pangalan na isusumite nila sa Malacañang na pagpipilian ni Pangulong Benigno “Noynoy" Aquino III ng magiging bagong punong mahistrado</vt:lpstr>
      <vt:lpstr>MGA TANONG</vt:lpstr>
      <vt:lpstr>  Sa kasalukuyan, ilan katao umabot  ang nag-aplay, inindorso, at awtomatikong naging nominado para sa naturang posisyon?  </vt:lpstr>
      <vt:lpstr>sagot</vt:lpstr>
      <vt:lpstr>Kailan posibleng malaman ang lulusot na mga nominado bilang bagong Chief Justice?</vt:lpstr>
      <vt:lpstr>sagot</vt:lpstr>
      <vt:lpstr>Sa napiling nominado of JBC,sino ang mamimili ng bagong Chief Justice?</vt:lpstr>
      <vt:lpstr>sagot</vt:lpstr>
      <vt:lpstr>ANG AKING REFLEKSYON GALING SA BALITA AY SANA MAKAPILI NG MATALINO,MAGALING,MABAIT AT HINDI KORAP NA CHIEF JUSTICE AT ITO ANG PINILI KONG BALITA  PARA MALAMAN KUNG ANONG NANGYAYARI  SA PAMAMALAKAD NG MGA PINUNO SA PILIPINAS.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ARALING PANLIPUAN</dc:title>
  <dc:creator>ismael</dc:creator>
  <cp:lastModifiedBy>lenovo</cp:lastModifiedBy>
  <cp:revision>30</cp:revision>
  <dcterms:created xsi:type="dcterms:W3CDTF">2012-06-25T13:20:07Z</dcterms:created>
  <dcterms:modified xsi:type="dcterms:W3CDTF">2012-07-06T03:01:42Z</dcterms:modified>
</cp:coreProperties>
</file>