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75" r:id="rId6"/>
    <p:sldId id="274" r:id="rId7"/>
    <p:sldId id="259" r:id="rId8"/>
    <p:sldId id="260" r:id="rId9"/>
    <p:sldId id="267" r:id="rId10"/>
    <p:sldId id="262" r:id="rId11"/>
    <p:sldId id="263" r:id="rId12"/>
    <p:sldId id="264" r:id="rId13"/>
    <p:sldId id="265" r:id="rId14"/>
    <p:sldId id="266" r:id="rId15"/>
    <p:sldId id="268" r:id="rId16"/>
    <p:sldId id="270" r:id="rId17"/>
    <p:sldId id="269" r:id="rId18"/>
    <p:sldId id="271" r:id="rId19"/>
    <p:sldId id="273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1DC6-2D50-406C-8173-13B8AB1231D4}" type="datetimeFigureOut">
              <a:rPr lang="en-PH" smtClean="0"/>
              <a:t>9/7/2012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AA2B-AB11-4AB0-8E0B-0E1B10793EB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1DC6-2D50-406C-8173-13B8AB1231D4}" type="datetimeFigureOut">
              <a:rPr lang="en-PH" smtClean="0"/>
              <a:t>9/7/2012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AA2B-AB11-4AB0-8E0B-0E1B10793EB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1DC6-2D50-406C-8173-13B8AB1231D4}" type="datetimeFigureOut">
              <a:rPr lang="en-PH" smtClean="0"/>
              <a:t>9/7/2012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AA2B-AB11-4AB0-8E0B-0E1B10793EB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1DC6-2D50-406C-8173-13B8AB1231D4}" type="datetimeFigureOut">
              <a:rPr lang="en-PH" smtClean="0"/>
              <a:t>9/7/2012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AA2B-AB11-4AB0-8E0B-0E1B10793EB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1DC6-2D50-406C-8173-13B8AB1231D4}" type="datetimeFigureOut">
              <a:rPr lang="en-PH" smtClean="0"/>
              <a:t>9/7/2012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AA2B-AB11-4AB0-8E0B-0E1B10793EB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1DC6-2D50-406C-8173-13B8AB1231D4}" type="datetimeFigureOut">
              <a:rPr lang="en-PH" smtClean="0"/>
              <a:t>9/7/2012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AA2B-AB11-4AB0-8E0B-0E1B10793EB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1DC6-2D50-406C-8173-13B8AB1231D4}" type="datetimeFigureOut">
              <a:rPr lang="en-PH" smtClean="0"/>
              <a:t>9/7/2012</a:t>
            </a:fld>
            <a:endParaRPr lang="en-P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AA2B-AB11-4AB0-8E0B-0E1B10793EB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1DC6-2D50-406C-8173-13B8AB1231D4}" type="datetimeFigureOut">
              <a:rPr lang="en-PH" smtClean="0"/>
              <a:t>9/7/2012</a:t>
            </a:fld>
            <a:endParaRPr lang="en-P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AA2B-AB11-4AB0-8E0B-0E1B10793EB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1DC6-2D50-406C-8173-13B8AB1231D4}" type="datetimeFigureOut">
              <a:rPr lang="en-PH" smtClean="0"/>
              <a:t>9/7/2012</a:t>
            </a:fld>
            <a:endParaRPr lang="en-P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AA2B-AB11-4AB0-8E0B-0E1B10793EB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1DC6-2D50-406C-8173-13B8AB1231D4}" type="datetimeFigureOut">
              <a:rPr lang="en-PH" smtClean="0"/>
              <a:t>9/7/2012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AA2B-AB11-4AB0-8E0B-0E1B10793EB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P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F1DC6-2D50-406C-8173-13B8AB1231D4}" type="datetimeFigureOut">
              <a:rPr lang="en-PH" smtClean="0"/>
              <a:t>9/7/2012</a:t>
            </a:fld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2AA2B-AB11-4AB0-8E0B-0E1B10793EB2}" type="slidenum">
              <a:rPr lang="en-PH" smtClean="0"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P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F1DC6-2D50-406C-8173-13B8AB1231D4}" type="datetimeFigureOut">
              <a:rPr lang="en-PH" smtClean="0"/>
              <a:t>9/7/2012</a:t>
            </a:fld>
            <a:endParaRPr lang="en-P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2AA2B-AB11-4AB0-8E0B-0E1B10793EB2}" type="slidenum">
              <a:rPr lang="en-PH" smtClean="0"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2.jpeg"/><Relationship Id="rId7" Type="http://schemas.openxmlformats.org/officeDocument/2006/relationships/image" Target="../media/image1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gif"/><Relationship Id="rId10" Type="http://schemas.openxmlformats.org/officeDocument/2006/relationships/image" Target="../media/image5.jpeg"/><Relationship Id="rId4" Type="http://schemas.openxmlformats.org/officeDocument/2006/relationships/image" Target="../media/image7.jpe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P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P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592763"/>
          </a:xfrm>
        </p:spPr>
        <p:txBody>
          <a:bodyPr>
            <a:noAutofit/>
          </a:bodyPr>
          <a:lstStyle/>
          <a:p>
            <a:r>
              <a:rPr lang="en-PH" sz="6600" b="1" dirty="0" smtClean="0"/>
              <a:t>Tama o Mali, </a:t>
            </a:r>
            <a:r>
              <a:rPr lang="en-PH" sz="6600" b="1" dirty="0" err="1" smtClean="0"/>
              <a:t>ang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sobrang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pagputol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ng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puno</a:t>
            </a:r>
            <a:r>
              <a:rPr lang="en-PH" sz="6600" b="1" dirty="0" smtClean="0"/>
              <a:t> ay </a:t>
            </a:r>
            <a:r>
              <a:rPr lang="en-PH" sz="6600" b="1" dirty="0" err="1" smtClean="0"/>
              <a:t>nakakadagdag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sa</a:t>
            </a:r>
            <a:r>
              <a:rPr lang="en-PH" sz="6600" b="1" dirty="0" smtClean="0"/>
              <a:t> greenhouse gases ?</a:t>
            </a:r>
          </a:p>
          <a:p>
            <a:r>
              <a:rPr lang="en-PH" sz="6600" dirty="0" smtClean="0"/>
              <a:t>Tama </a:t>
            </a:r>
            <a:r>
              <a:rPr lang="en-PH" sz="6600" dirty="0" smtClean="0">
                <a:sym typeface="Wingdings" pitchFamily="2" charset="2"/>
              </a:rPr>
              <a:t></a:t>
            </a:r>
            <a:endParaRPr lang="en-PH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592763"/>
          </a:xfrm>
        </p:spPr>
        <p:txBody>
          <a:bodyPr>
            <a:noAutofit/>
          </a:bodyPr>
          <a:lstStyle/>
          <a:p>
            <a:r>
              <a:rPr lang="en-PH" sz="6600" b="1" dirty="0" smtClean="0"/>
              <a:t>Tama o Mali, </a:t>
            </a:r>
            <a:r>
              <a:rPr lang="en-PH" sz="6600" b="1" dirty="0" err="1" smtClean="0"/>
              <a:t>ang</a:t>
            </a:r>
            <a:r>
              <a:rPr lang="en-PH" sz="6600" b="1" dirty="0" smtClean="0"/>
              <a:t> illegal logging ay </a:t>
            </a:r>
            <a:r>
              <a:rPr lang="en-PH" sz="6600" b="1" dirty="0" err="1" smtClean="0"/>
              <a:t>nakakasira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sa</a:t>
            </a:r>
            <a:r>
              <a:rPr lang="en-PH" sz="6600" b="1" dirty="0" smtClean="0"/>
              <a:t> mga </a:t>
            </a:r>
            <a:r>
              <a:rPr lang="en-PH" sz="6600" b="1" dirty="0" err="1" smtClean="0"/>
              <a:t>anyong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lupa</a:t>
            </a:r>
            <a:r>
              <a:rPr lang="en-PH" sz="6600" b="1" dirty="0" smtClean="0"/>
              <a:t>?</a:t>
            </a:r>
          </a:p>
          <a:p>
            <a:r>
              <a:rPr lang="en-PH" sz="6600" dirty="0" smtClean="0"/>
              <a:t>Tama </a:t>
            </a:r>
            <a:r>
              <a:rPr lang="en-PH" sz="6600" dirty="0" smtClean="0">
                <a:sym typeface="Wingdings" pitchFamily="2" charset="2"/>
              </a:rPr>
              <a:t></a:t>
            </a:r>
            <a:endParaRPr lang="en-PH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592763"/>
          </a:xfrm>
        </p:spPr>
        <p:txBody>
          <a:bodyPr>
            <a:noAutofit/>
          </a:bodyPr>
          <a:lstStyle/>
          <a:p>
            <a:r>
              <a:rPr lang="en-PH" sz="6600" b="1" dirty="0" smtClean="0"/>
              <a:t>Tama o Mali, </a:t>
            </a:r>
            <a:r>
              <a:rPr lang="en-PH" sz="6600" b="1" dirty="0" err="1" smtClean="0"/>
              <a:t>dapat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maghanda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para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sa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bagyo</a:t>
            </a:r>
            <a:r>
              <a:rPr lang="en-PH" sz="6600" b="1" dirty="0" smtClean="0"/>
              <a:t>?</a:t>
            </a:r>
          </a:p>
          <a:p>
            <a:r>
              <a:rPr lang="en-PH" sz="6600" dirty="0" smtClean="0"/>
              <a:t>Tama </a:t>
            </a:r>
            <a:r>
              <a:rPr lang="en-PH" sz="6600" dirty="0" smtClean="0">
                <a:sym typeface="Wingdings" pitchFamily="2" charset="2"/>
              </a:rPr>
              <a:t></a:t>
            </a:r>
            <a:endParaRPr lang="en-PH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74637"/>
            <a:ext cx="8686800" cy="5592763"/>
          </a:xfrm>
        </p:spPr>
        <p:txBody>
          <a:bodyPr>
            <a:noAutofit/>
          </a:bodyPr>
          <a:lstStyle/>
          <a:p>
            <a:r>
              <a:rPr lang="en-PH" sz="6600" b="1" dirty="0" smtClean="0"/>
              <a:t>Tama o Mali, </a:t>
            </a:r>
            <a:r>
              <a:rPr lang="en-PH" sz="6600" b="1" dirty="0" err="1" smtClean="0"/>
              <a:t>ang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pagpanood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ng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balita</a:t>
            </a:r>
            <a:r>
              <a:rPr lang="en-PH" sz="6600" b="1" dirty="0" smtClean="0"/>
              <a:t> o </a:t>
            </a:r>
            <a:r>
              <a:rPr lang="en-PH" sz="6600" b="1" i="1" dirty="0" smtClean="0"/>
              <a:t>news</a:t>
            </a:r>
            <a:r>
              <a:rPr lang="en-PH" sz="6600" b="1" dirty="0" smtClean="0"/>
              <a:t> ay </a:t>
            </a:r>
            <a:r>
              <a:rPr lang="en-PH" sz="6600" b="1" dirty="0" err="1" smtClean="0"/>
              <a:t>paghahanda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para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sa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pagdating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ng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bagyo</a:t>
            </a:r>
            <a:r>
              <a:rPr lang="en-PH" sz="6600" b="1" dirty="0" smtClean="0"/>
              <a:t>?</a:t>
            </a:r>
          </a:p>
          <a:p>
            <a:r>
              <a:rPr lang="en-PH" sz="6600" dirty="0" smtClean="0"/>
              <a:t>Tama </a:t>
            </a:r>
            <a:r>
              <a:rPr lang="en-PH" sz="6600" dirty="0" smtClean="0">
                <a:sym typeface="Wingdings" pitchFamily="2" charset="2"/>
              </a:rPr>
              <a:t></a:t>
            </a:r>
            <a:endParaRPr lang="en-PH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592763"/>
          </a:xfrm>
        </p:spPr>
        <p:txBody>
          <a:bodyPr>
            <a:noAutofit/>
          </a:bodyPr>
          <a:lstStyle/>
          <a:p>
            <a:r>
              <a:rPr lang="en-PH" sz="6600" b="1" dirty="0" smtClean="0"/>
              <a:t>Tama o Mali, Ok </a:t>
            </a:r>
            <a:r>
              <a:rPr lang="en-PH" sz="6600" b="1" dirty="0" err="1" smtClean="0"/>
              <a:t>lang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magtapon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ng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basura</a:t>
            </a:r>
            <a:r>
              <a:rPr lang="en-PH" sz="6600" b="1" dirty="0" smtClean="0"/>
              <a:t> kung </a:t>
            </a:r>
            <a:r>
              <a:rPr lang="en-PH" sz="6600" b="1" dirty="0" err="1" smtClean="0"/>
              <a:t>saan-saan</a:t>
            </a:r>
            <a:r>
              <a:rPr lang="en-PH" sz="6600" b="1" dirty="0" smtClean="0"/>
              <a:t>?</a:t>
            </a:r>
          </a:p>
          <a:p>
            <a:r>
              <a:rPr lang="en-PH" sz="6600" dirty="0" smtClean="0"/>
              <a:t>Mali </a:t>
            </a:r>
            <a:r>
              <a:rPr lang="en-PH" sz="6600" dirty="0" smtClean="0">
                <a:sym typeface="Wingdings" pitchFamily="2" charset="2"/>
              </a:rPr>
              <a:t></a:t>
            </a:r>
            <a:endParaRPr lang="en-PH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592763"/>
          </a:xfrm>
        </p:spPr>
        <p:txBody>
          <a:bodyPr>
            <a:noAutofit/>
          </a:bodyPr>
          <a:lstStyle/>
          <a:p>
            <a:r>
              <a:rPr lang="en-PH" sz="6600" b="1" dirty="0" err="1" smtClean="0"/>
              <a:t>Anong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panahon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mas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magandang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magbakasyon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para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magswimming</a:t>
            </a:r>
            <a:r>
              <a:rPr lang="en-PH" sz="6600" b="1" dirty="0" smtClean="0"/>
              <a:t>?</a:t>
            </a:r>
          </a:p>
          <a:p>
            <a:r>
              <a:rPr lang="en-PH" sz="6600" dirty="0" smtClean="0"/>
              <a:t>Tag-</a:t>
            </a:r>
            <a:r>
              <a:rPr lang="en-PH" sz="6600" dirty="0" err="1" smtClean="0"/>
              <a:t>araw</a:t>
            </a:r>
            <a:r>
              <a:rPr lang="en-PH" sz="6600" dirty="0" smtClean="0"/>
              <a:t> </a:t>
            </a:r>
            <a:r>
              <a:rPr lang="en-PH" sz="6600" dirty="0" smtClean="0">
                <a:sym typeface="Wingdings" pitchFamily="2" charset="2"/>
              </a:rPr>
              <a:t></a:t>
            </a:r>
            <a:endParaRPr lang="en-PH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hurch-clip-art-1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98393" y="76200"/>
            <a:ext cx="2011807" cy="2066925"/>
          </a:xfrm>
          <a:prstGeom prst="rect">
            <a:avLst/>
          </a:prstGeom>
        </p:spPr>
      </p:pic>
      <p:pic>
        <p:nvPicPr>
          <p:cNvPr id="5" name="Picture 4" descr="playground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95601" y="4876800"/>
            <a:ext cx="3200400" cy="1981200"/>
          </a:xfrm>
          <a:prstGeom prst="rect">
            <a:avLst/>
          </a:prstGeom>
        </p:spPr>
      </p:pic>
      <p:pic>
        <p:nvPicPr>
          <p:cNvPr id="6" name="Picture 5" descr="HOSPITAL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8F2"/>
              </a:clrFrom>
              <a:clrTo>
                <a:srgbClr val="FFF8F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4800" y="2133600"/>
            <a:ext cx="2971800" cy="2590800"/>
          </a:xfrm>
          <a:prstGeom prst="rect">
            <a:avLst/>
          </a:prstGeom>
        </p:spPr>
      </p:pic>
      <p:pic>
        <p:nvPicPr>
          <p:cNvPr id="7" name="Picture 6" descr="FIRE_STATION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96000" y="1752600"/>
            <a:ext cx="2590800" cy="2905791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3429000" y="2362200"/>
            <a:ext cx="2209800" cy="2222558"/>
            <a:chOff x="228600" y="-36731"/>
            <a:chExt cx="1500188" cy="1882717"/>
          </a:xfrm>
        </p:grpSpPr>
        <p:sp>
          <p:nvSpPr>
            <p:cNvPr id="17" name="Rectangle 16"/>
            <p:cNvSpPr/>
            <p:nvPr/>
          </p:nvSpPr>
          <p:spPr>
            <a:xfrm>
              <a:off x="762000" y="-36731"/>
              <a:ext cx="489238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3600" b="1" cap="none" spc="0" dirty="0" smtClean="0">
                  <a:ln w="10541" cmpd="sng">
                    <a:solidFill>
                      <a:schemeClr val="accent1">
                        <a:shade val="88000"/>
                        <a:satMod val="11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1">
                          <a:tint val="40000"/>
                          <a:satMod val="250000"/>
                        </a:schemeClr>
                      </a:gs>
                      <a:gs pos="9000">
                        <a:schemeClr val="accent1">
                          <a:tint val="52000"/>
                          <a:satMod val="300000"/>
                        </a:schemeClr>
                      </a:gs>
                      <a:gs pos="50000">
                        <a:schemeClr val="accent1">
                          <a:shade val="20000"/>
                          <a:satMod val="300000"/>
                        </a:schemeClr>
                      </a:gs>
                      <a:gs pos="79000">
                        <a:schemeClr val="accent1">
                          <a:tint val="52000"/>
                          <a:satMod val="300000"/>
                        </a:schemeClr>
                      </a:gs>
                      <a:gs pos="100000">
                        <a:schemeClr val="accent1">
                          <a:tint val="40000"/>
                          <a:satMod val="250000"/>
                        </a:schemeClr>
                      </a:gs>
                    </a:gsLst>
                    <a:lin ang="5400000"/>
                  </a:gradFill>
                  <a:effectLst/>
                </a:rPr>
                <a:t>N</a:t>
              </a:r>
              <a:endParaRPr lang="en-US" sz="2800" b="1" cap="none" spc="0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endParaRPr>
            </a:p>
          </p:txBody>
        </p:sp>
        <p:pic>
          <p:nvPicPr>
            <p:cNvPr id="18" name="Picture 17" descr="compassroseclipartea8.jpg"/>
            <p:cNvPicPr/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rgbClr val="FF000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228600" y="350561"/>
              <a:ext cx="1500188" cy="1495425"/>
            </a:xfrm>
            <a:prstGeom prst="rect">
              <a:avLst/>
            </a:prstGeom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229600" cy="5715000"/>
          </a:xfrm>
        </p:spPr>
        <p:txBody>
          <a:bodyPr>
            <a:noAutofit/>
          </a:bodyPr>
          <a:lstStyle/>
          <a:p>
            <a:r>
              <a:rPr lang="en-PH" sz="7200" b="1" dirty="0" err="1" smtClean="0"/>
              <a:t>Saang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direksyon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makikita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ang</a:t>
            </a:r>
            <a:r>
              <a:rPr lang="en-PH" sz="7200" b="1" dirty="0" smtClean="0"/>
              <a:t> church, fire station, playground at hospital?</a:t>
            </a:r>
            <a:r>
              <a:rPr lang="en-PH" sz="7200" b="1" dirty="0" smtClean="0">
                <a:sym typeface="Wingdings" pitchFamily="2" charset="2"/>
              </a:rPr>
              <a:t></a:t>
            </a:r>
            <a:endParaRPr lang="en-PH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90600"/>
            <a:ext cx="8153400" cy="4724399"/>
          </a:xfrm>
        </p:spPr>
        <p:txBody>
          <a:bodyPr>
            <a:normAutofit/>
          </a:bodyPr>
          <a:lstStyle/>
          <a:p>
            <a:r>
              <a:rPr lang="en-PH" sz="6600" b="1" dirty="0" err="1" smtClean="0"/>
              <a:t>Saang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direksyon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makikita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ang</a:t>
            </a:r>
            <a:r>
              <a:rPr lang="en-PH" sz="6600" b="1" dirty="0" smtClean="0"/>
              <a:t> mga </a:t>
            </a:r>
            <a:r>
              <a:rPr lang="en-PH" sz="6600" b="1" dirty="0" err="1" smtClean="0"/>
              <a:t>bagay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sa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paligid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ng</a:t>
            </a:r>
            <a:r>
              <a:rPr lang="en-PH" sz="6600" b="1" dirty="0" smtClean="0"/>
              <a:t> compass rose?</a:t>
            </a:r>
            <a:r>
              <a:rPr lang="en-PH" sz="6600" b="1" dirty="0" smtClean="0">
                <a:sym typeface="Wingdings" pitchFamily="2" charset="2"/>
              </a:rPr>
              <a:t></a:t>
            </a:r>
            <a:endParaRPr lang="en-PH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592763"/>
          </a:xfrm>
        </p:spPr>
        <p:txBody>
          <a:bodyPr>
            <a:noAutofit/>
          </a:bodyPr>
          <a:lstStyle/>
          <a:p>
            <a:r>
              <a:rPr lang="en-PH" sz="7200" b="1" dirty="0" err="1" smtClean="0"/>
              <a:t>Ano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ang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tawag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sa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bilog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na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modelo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ng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mundo</a:t>
            </a:r>
            <a:r>
              <a:rPr lang="en-PH" sz="7200" b="1" dirty="0" smtClean="0"/>
              <a:t>?</a:t>
            </a:r>
          </a:p>
          <a:p>
            <a:r>
              <a:rPr lang="en-PH" sz="7200" dirty="0" err="1" smtClean="0"/>
              <a:t>Globo</a:t>
            </a:r>
            <a:r>
              <a:rPr lang="en-PH" sz="7200" dirty="0" smtClean="0"/>
              <a:t> </a:t>
            </a:r>
            <a:r>
              <a:rPr lang="en-PH" sz="7200" dirty="0" smtClean="0">
                <a:sym typeface="Wingdings" pitchFamily="2" charset="2"/>
              </a:rPr>
              <a:t></a:t>
            </a:r>
            <a:endParaRPr lang="en-PH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Toulous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0" y="4601441"/>
            <a:ext cx="1491865" cy="1113559"/>
          </a:xfrm>
          <a:prstGeom prst="rect">
            <a:avLst/>
          </a:prstGeom>
        </p:spPr>
      </p:pic>
      <p:pic>
        <p:nvPicPr>
          <p:cNvPr id="21" name="Picture 20" descr="playgrou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2438400"/>
            <a:ext cx="2743200" cy="2057400"/>
          </a:xfrm>
          <a:prstGeom prst="rect">
            <a:avLst/>
          </a:prstGeom>
        </p:spPr>
      </p:pic>
      <p:pic>
        <p:nvPicPr>
          <p:cNvPr id="3" name="Picture 2" descr="Smiling_Sun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9800" y="990600"/>
            <a:ext cx="1327279" cy="1255776"/>
          </a:xfrm>
          <a:prstGeom prst="rect">
            <a:avLst/>
          </a:prstGeom>
        </p:spPr>
      </p:pic>
      <p:pic>
        <p:nvPicPr>
          <p:cNvPr id="4" name="Picture 3" descr="red-flower-clip-ar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489323" y="5486400"/>
            <a:ext cx="616077" cy="1066800"/>
          </a:xfrm>
          <a:prstGeom prst="rect">
            <a:avLst/>
          </a:prstGeom>
        </p:spPr>
      </p:pic>
      <p:pic>
        <p:nvPicPr>
          <p:cNvPr id="5" name="Picture 4" descr="02003_300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438400" y="1295400"/>
            <a:ext cx="914400" cy="914400"/>
          </a:xfrm>
          <a:prstGeom prst="rect">
            <a:avLst/>
          </a:prstGeom>
        </p:spPr>
      </p:pic>
      <p:pic>
        <p:nvPicPr>
          <p:cNvPr id="6" name="Picture 5" descr="church-clip-art-13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705600" y="1828800"/>
            <a:ext cx="2438400" cy="3057525"/>
          </a:xfrm>
          <a:prstGeom prst="rect">
            <a:avLst/>
          </a:prstGeom>
        </p:spPr>
      </p:pic>
      <p:pic>
        <p:nvPicPr>
          <p:cNvPr id="7" name="Picture 6" descr="2_clouds.pn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48000" y="152400"/>
            <a:ext cx="3124200" cy="1500188"/>
          </a:xfrm>
          <a:prstGeom prst="rect">
            <a:avLst/>
          </a:prstGeom>
        </p:spPr>
      </p:pic>
      <p:pic>
        <p:nvPicPr>
          <p:cNvPr id="20" name="Picture 19" descr="Car-Clip-art02.jpg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 flipV="1">
            <a:off x="76200" y="4953000"/>
            <a:ext cx="4038600" cy="1676400"/>
          </a:xfrm>
          <a:prstGeom prst="rect">
            <a:avLst/>
          </a:prstGeom>
        </p:spPr>
      </p:pic>
      <p:pic>
        <p:nvPicPr>
          <p:cNvPr id="22" name="Picture 21" descr="compassroseclipartea8.jpg"/>
          <p:cNvPicPr/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FF0000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2971800" y="2057400"/>
            <a:ext cx="3581400" cy="3200400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4439089" y="1219200"/>
            <a:ext cx="74251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N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592763"/>
          </a:xfrm>
        </p:spPr>
        <p:txBody>
          <a:bodyPr>
            <a:noAutofit/>
          </a:bodyPr>
          <a:lstStyle/>
          <a:p>
            <a:r>
              <a:rPr lang="en-PH" sz="7200" b="1" dirty="0" err="1" smtClean="0"/>
              <a:t>Anong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uri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ng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anyong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lupa</a:t>
            </a:r>
            <a:r>
              <a:rPr lang="en-PH" sz="7200" b="1" dirty="0" smtClean="0"/>
              <a:t> o landform </a:t>
            </a:r>
            <a:r>
              <a:rPr lang="en-PH" sz="7200" b="1" dirty="0" err="1" smtClean="0"/>
              <a:t>ang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Pilipinas</a:t>
            </a:r>
            <a:r>
              <a:rPr lang="en-PH" sz="7200" b="1" dirty="0" smtClean="0"/>
              <a:t>?</a:t>
            </a:r>
          </a:p>
          <a:p>
            <a:r>
              <a:rPr lang="en-PH" sz="7200" dirty="0" smtClean="0"/>
              <a:t>Archipelago / </a:t>
            </a:r>
            <a:r>
              <a:rPr lang="en-PH" sz="7200" dirty="0" err="1" smtClean="0"/>
              <a:t>Kapuluan</a:t>
            </a:r>
            <a:r>
              <a:rPr lang="en-PH" sz="7200" dirty="0" smtClean="0"/>
              <a:t> </a:t>
            </a:r>
            <a:r>
              <a:rPr lang="en-PH" sz="7200" dirty="0" smtClean="0">
                <a:sym typeface="Wingdings" pitchFamily="2" charset="2"/>
              </a:rPr>
              <a:t></a:t>
            </a:r>
            <a:endParaRPr lang="en-PH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592763"/>
          </a:xfrm>
        </p:spPr>
        <p:txBody>
          <a:bodyPr>
            <a:noAutofit/>
          </a:bodyPr>
          <a:lstStyle/>
          <a:p>
            <a:r>
              <a:rPr lang="en-PH" sz="7200" b="1" dirty="0" err="1" smtClean="0"/>
              <a:t>Anong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panahon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mas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mabuti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mangisda</a:t>
            </a:r>
            <a:r>
              <a:rPr lang="en-PH" sz="7200" b="1" dirty="0" smtClean="0"/>
              <a:t>?</a:t>
            </a:r>
          </a:p>
          <a:p>
            <a:r>
              <a:rPr lang="en-PH" sz="7200" dirty="0" smtClean="0"/>
              <a:t>Tag-</a:t>
            </a:r>
            <a:r>
              <a:rPr lang="en-PH" sz="7200" dirty="0" err="1" smtClean="0"/>
              <a:t>araw</a:t>
            </a:r>
            <a:r>
              <a:rPr lang="en-PH" sz="7200" dirty="0" smtClean="0"/>
              <a:t> </a:t>
            </a:r>
            <a:r>
              <a:rPr lang="en-PH" sz="7200" dirty="0" smtClean="0">
                <a:sym typeface="Wingdings" pitchFamily="2" charset="2"/>
              </a:rPr>
              <a:t></a:t>
            </a:r>
            <a:endParaRPr lang="en-PH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592763"/>
          </a:xfrm>
        </p:spPr>
        <p:txBody>
          <a:bodyPr>
            <a:noAutofit/>
          </a:bodyPr>
          <a:lstStyle/>
          <a:p>
            <a:r>
              <a:rPr lang="en-PH" sz="7200" b="1" dirty="0" err="1" smtClean="0"/>
              <a:t>Anong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panahon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mas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mabuti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mangisda</a:t>
            </a:r>
            <a:r>
              <a:rPr lang="en-PH" sz="7200" b="1" dirty="0" smtClean="0"/>
              <a:t>?</a:t>
            </a:r>
          </a:p>
          <a:p>
            <a:r>
              <a:rPr lang="en-PH" sz="7200" dirty="0" smtClean="0"/>
              <a:t>Tag-</a:t>
            </a:r>
            <a:r>
              <a:rPr lang="en-PH" sz="7200" dirty="0" err="1" smtClean="0"/>
              <a:t>araw</a:t>
            </a:r>
            <a:r>
              <a:rPr lang="en-PH" sz="7200" dirty="0" smtClean="0"/>
              <a:t> </a:t>
            </a:r>
            <a:r>
              <a:rPr lang="en-PH" sz="7200" dirty="0" smtClean="0">
                <a:sym typeface="Wingdings" pitchFamily="2" charset="2"/>
              </a:rPr>
              <a:t></a:t>
            </a:r>
            <a:endParaRPr lang="en-PH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592763"/>
          </a:xfrm>
        </p:spPr>
        <p:txBody>
          <a:bodyPr>
            <a:noAutofit/>
          </a:bodyPr>
          <a:lstStyle/>
          <a:p>
            <a:r>
              <a:rPr lang="en-PH" sz="7200" b="1" dirty="0" err="1" smtClean="0"/>
              <a:t>Anong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panahon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mas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mabuti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mangisda</a:t>
            </a:r>
            <a:r>
              <a:rPr lang="en-PH" sz="7200" b="1" dirty="0" smtClean="0"/>
              <a:t>?</a:t>
            </a:r>
          </a:p>
          <a:p>
            <a:r>
              <a:rPr lang="en-PH" sz="7200" dirty="0" smtClean="0"/>
              <a:t>Tag-</a:t>
            </a:r>
            <a:r>
              <a:rPr lang="en-PH" sz="7200" dirty="0" err="1" smtClean="0"/>
              <a:t>araw</a:t>
            </a:r>
            <a:r>
              <a:rPr lang="en-PH" sz="7200" dirty="0" smtClean="0"/>
              <a:t> </a:t>
            </a:r>
            <a:r>
              <a:rPr lang="en-PH" sz="7200" dirty="0" smtClean="0">
                <a:sym typeface="Wingdings" pitchFamily="2" charset="2"/>
              </a:rPr>
              <a:t></a:t>
            </a:r>
            <a:endParaRPr lang="en-PH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592763"/>
          </a:xfrm>
        </p:spPr>
        <p:txBody>
          <a:bodyPr>
            <a:noAutofit/>
          </a:bodyPr>
          <a:lstStyle/>
          <a:p>
            <a:r>
              <a:rPr lang="en-PH" sz="7200" b="1" dirty="0" err="1" smtClean="0"/>
              <a:t>Paano</a:t>
            </a:r>
            <a:r>
              <a:rPr lang="en-PH" sz="7200" b="1" dirty="0" smtClean="0"/>
              <a:t> ka </a:t>
            </a:r>
            <a:r>
              <a:rPr lang="en-PH" sz="7200" b="1" dirty="0" err="1" smtClean="0"/>
              <a:t>magtitipid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ng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papel</a:t>
            </a:r>
            <a:r>
              <a:rPr lang="en-PH" sz="7200" b="1" dirty="0" smtClean="0"/>
              <a:t>? </a:t>
            </a:r>
            <a:r>
              <a:rPr lang="en-PH" sz="7200" b="1" dirty="0" smtClean="0">
                <a:sym typeface="Wingdings" pitchFamily="2" charset="2"/>
              </a:rPr>
              <a:t></a:t>
            </a:r>
            <a:endParaRPr lang="en-PH" sz="7200" b="1" dirty="0" smtClean="0"/>
          </a:p>
          <a:p>
            <a:pPr>
              <a:buNone/>
            </a:pPr>
            <a:endParaRPr lang="en-PH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592763"/>
          </a:xfrm>
        </p:spPr>
        <p:txBody>
          <a:bodyPr>
            <a:noAutofit/>
          </a:bodyPr>
          <a:lstStyle/>
          <a:p>
            <a:r>
              <a:rPr lang="en-PH" sz="7200" b="1" dirty="0" err="1" smtClean="0"/>
              <a:t>Ano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ang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tawag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sa</a:t>
            </a:r>
            <a:r>
              <a:rPr lang="en-PH" sz="7200" b="1" dirty="0" smtClean="0"/>
              <a:t> flat o </a:t>
            </a:r>
            <a:r>
              <a:rPr lang="en-PH" sz="7200" b="1" dirty="0" err="1" smtClean="0"/>
              <a:t>patag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na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larawan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ng</a:t>
            </a:r>
            <a:r>
              <a:rPr lang="en-PH" sz="7200" b="1" dirty="0" smtClean="0"/>
              <a:t> </a:t>
            </a:r>
            <a:r>
              <a:rPr lang="en-PH" sz="7200" b="1" dirty="0" err="1" smtClean="0"/>
              <a:t>mundo</a:t>
            </a:r>
            <a:r>
              <a:rPr lang="en-PH" sz="7200" b="1" dirty="0" smtClean="0"/>
              <a:t>?</a:t>
            </a:r>
          </a:p>
          <a:p>
            <a:r>
              <a:rPr lang="en-PH" sz="7200" dirty="0" err="1" smtClean="0"/>
              <a:t>Mapa</a:t>
            </a:r>
            <a:r>
              <a:rPr lang="en-PH" sz="7200" dirty="0" smtClean="0"/>
              <a:t> </a:t>
            </a:r>
            <a:r>
              <a:rPr lang="en-PH" sz="7200" dirty="0" smtClean="0">
                <a:sym typeface="Wingdings" pitchFamily="2" charset="2"/>
              </a:rPr>
              <a:t></a:t>
            </a:r>
            <a:endParaRPr lang="en-PH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86800" cy="5592763"/>
          </a:xfrm>
        </p:spPr>
        <p:txBody>
          <a:bodyPr>
            <a:noAutofit/>
          </a:bodyPr>
          <a:lstStyle/>
          <a:p>
            <a:r>
              <a:rPr lang="en-PH" sz="6600" b="1" dirty="0" err="1" smtClean="0"/>
              <a:t>Anong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panahon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mas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magandang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magbakasyon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para</a:t>
            </a:r>
            <a:r>
              <a:rPr lang="en-PH" sz="6600" b="1" dirty="0" smtClean="0"/>
              <a:t> </a:t>
            </a:r>
            <a:r>
              <a:rPr lang="en-PH" sz="6600" b="1" dirty="0" err="1" smtClean="0"/>
              <a:t>magswimming</a:t>
            </a:r>
            <a:r>
              <a:rPr lang="en-PH" sz="6600" b="1" dirty="0" smtClean="0"/>
              <a:t>?</a:t>
            </a:r>
          </a:p>
          <a:p>
            <a:r>
              <a:rPr lang="en-PH" sz="6600" dirty="0" smtClean="0"/>
              <a:t>Tag-</a:t>
            </a:r>
            <a:r>
              <a:rPr lang="en-PH" sz="6600" dirty="0" err="1" smtClean="0"/>
              <a:t>araw</a:t>
            </a:r>
            <a:r>
              <a:rPr lang="en-PH" sz="6600" dirty="0" smtClean="0"/>
              <a:t> </a:t>
            </a:r>
            <a:r>
              <a:rPr lang="en-PH" sz="6600" dirty="0" smtClean="0">
                <a:sym typeface="Wingdings" pitchFamily="2" charset="2"/>
              </a:rPr>
              <a:t></a:t>
            </a:r>
            <a:endParaRPr lang="en-PH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199</Words>
  <Application>Microsoft Office PowerPoint</Application>
  <PresentationFormat>On-screen Show (4:3)</PresentationFormat>
  <Paragraphs>31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Saang direksyon makikita ang church, fire station, playground at hospital?</vt:lpstr>
      <vt:lpstr>Slide 18</vt:lpstr>
      <vt:lpstr>Saang direksyon makikita ang mga bagay sa paligid ng compass rose?</vt:lpstr>
      <vt:lpstr>Slide 20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Kristel</dc:creator>
  <cp:lastModifiedBy>Kristel</cp:lastModifiedBy>
  <cp:revision>5</cp:revision>
  <dcterms:created xsi:type="dcterms:W3CDTF">2012-09-07T01:46:07Z</dcterms:created>
  <dcterms:modified xsi:type="dcterms:W3CDTF">2012-09-07T04:03:51Z</dcterms:modified>
</cp:coreProperties>
</file>